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3" r:id="rId4"/>
    <p:sldId id="258" r:id="rId5"/>
    <p:sldId id="294" r:id="rId6"/>
    <p:sldId id="299" r:id="rId7"/>
    <p:sldId id="277" r:id="rId8"/>
    <p:sldId id="284" r:id="rId9"/>
    <p:sldId id="283" r:id="rId10"/>
    <p:sldId id="301" r:id="rId11"/>
    <p:sldId id="302" r:id="rId12"/>
    <p:sldId id="278" r:id="rId13"/>
    <p:sldId id="287" r:id="rId14"/>
    <p:sldId id="285" r:id="rId15"/>
    <p:sldId id="290" r:id="rId16"/>
    <p:sldId id="286" r:id="rId17"/>
    <p:sldId id="288" r:id="rId18"/>
    <p:sldId id="292" r:id="rId19"/>
    <p:sldId id="300" r:id="rId20"/>
    <p:sldId id="295" r:id="rId21"/>
    <p:sldId id="296" r:id="rId22"/>
    <p:sldId id="297" r:id="rId23"/>
    <p:sldId id="298" r:id="rId24"/>
    <p:sldId id="289" r:id="rId2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2DD9EB"/>
    <a:srgbClr val="599F19"/>
    <a:srgbClr val="7DFA60"/>
    <a:srgbClr val="3FE166"/>
    <a:srgbClr val="FF0DFF"/>
    <a:srgbClr val="CC00CC"/>
    <a:srgbClr val="5BF836"/>
    <a:srgbClr val="3483CA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232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816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867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586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085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710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353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764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46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384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014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FBEAD-4A0F-48F9-B707-3EA6C6D3C7D7}" type="datetimeFigureOut">
              <a:rPr lang="id-ID" smtClean="0"/>
              <a:t>23/10/2015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D10D1-349F-4B04-89F9-2C4DFC01F7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782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gif"/><Relationship Id="rId2" Type="http://schemas.openxmlformats.org/officeDocument/2006/relationships/image" Target="../media/image4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gif"/><Relationship Id="rId4" Type="http://schemas.openxmlformats.org/officeDocument/2006/relationships/image" Target="../media/image47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gif"/><Relationship Id="rId3" Type="http://schemas.openxmlformats.org/officeDocument/2006/relationships/image" Target="../media/image51.gif"/><Relationship Id="rId7" Type="http://schemas.openxmlformats.org/officeDocument/2006/relationships/image" Target="../media/image55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gif"/><Relationship Id="rId4" Type="http://schemas.openxmlformats.org/officeDocument/2006/relationships/image" Target="../media/image5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gif"/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9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5.png"/><Relationship Id="rId4" Type="http://schemas.openxmlformats.org/officeDocument/2006/relationships/image" Target="../media/image6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40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34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9.png"/><Relationship Id="rId17" Type="http://schemas.openxmlformats.org/officeDocument/2006/relationships/image" Target="../media/image42.png"/><Relationship Id="rId2" Type="http://schemas.openxmlformats.org/officeDocument/2006/relationships/image" Target="../media/image29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7.png"/><Relationship Id="rId5" Type="http://schemas.openxmlformats.org/officeDocument/2006/relationships/image" Target="../media/image32.png"/><Relationship Id="rId15" Type="http://schemas.openxmlformats.org/officeDocument/2006/relationships/image" Target="../media/image40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8.png"/><Relationship Id="rId1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</a:rPr>
              <a:t>ALJABAR LOGIKA</a:t>
            </a:r>
            <a:endParaRPr lang="id-ID" b="1" dirty="0">
              <a:solidFill>
                <a:schemeClr val="accent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Georgia" panose="02040502050405020303" pitchFamily="18" charset="0"/>
              </a:rPr>
              <a:t>KARNOUGH MAP</a:t>
            </a:r>
            <a:endParaRPr lang="id-ID" sz="36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3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/>
          <p:cNvSpPr txBox="1">
            <a:spLocks/>
          </p:cNvSpPr>
          <p:nvPr/>
        </p:nvSpPr>
        <p:spPr>
          <a:xfrm>
            <a:off x="85071" y="99987"/>
            <a:ext cx="7055958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2 Variabel</a:t>
            </a:r>
            <a:endParaRPr lang="id-ID" b="1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952" y="2625927"/>
            <a:ext cx="2295525" cy="19621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740" y="636930"/>
            <a:ext cx="2295525" cy="19621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049" y="638765"/>
            <a:ext cx="2295525" cy="196215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892" y="4561230"/>
            <a:ext cx="2295525" cy="196215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184" y="4614924"/>
            <a:ext cx="2295525" cy="196215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049" y="2599080"/>
            <a:ext cx="2295525" cy="196215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467305" y="33761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8252693" y="138717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7512537" y="598202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0958654" y="201321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258656" y="337616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467305" y="4020714"/>
            <a:ext cx="334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0940670" y="133686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8246404" y="199312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7431110" y="13871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431110" y="201997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1074555" y="592832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10075222" y="204152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8251555" y="399859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10037321" y="133686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10274257" y="592832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8257123" y="598202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8304368" y="531476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7505278" y="529348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0259262" y="523979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0128114" y="329892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10090213" y="396617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0993561" y="329892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1092632" y="526107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10992678" y="399876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42" y="1002525"/>
            <a:ext cx="1790700" cy="198120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289" y="3615642"/>
            <a:ext cx="4535223" cy="164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4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5" y="724947"/>
            <a:ext cx="3680865" cy="296069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168570" y="55899"/>
            <a:ext cx="4923211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3 Variabel</a:t>
            </a:r>
            <a:endParaRPr lang="id-ID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602585" y="650977"/>
            <a:ext cx="4130169" cy="2960696"/>
            <a:chOff x="789536" y="1728602"/>
            <a:chExt cx="5081259" cy="36071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9536" y="1857934"/>
              <a:ext cx="4288527" cy="3477819"/>
            </a:xfrm>
            <a:prstGeom prst="rect">
              <a:avLst/>
            </a:prstGeom>
          </p:spPr>
        </p:pic>
        <p:sp>
          <p:nvSpPr>
            <p:cNvPr id="8" name="Right Brace 7"/>
            <p:cNvSpPr/>
            <p:nvPr/>
          </p:nvSpPr>
          <p:spPr>
            <a:xfrm rot="5400000" flipH="1">
              <a:off x="2226310" y="1562780"/>
              <a:ext cx="296363" cy="1500757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/>
            <a:srcRect r="71930" b="-13214"/>
            <a:stretch/>
          </p:blipFill>
          <p:spPr>
            <a:xfrm>
              <a:off x="2293585" y="1728602"/>
              <a:ext cx="258370" cy="436548"/>
            </a:xfrm>
            <a:prstGeom prst="rect">
              <a:avLst/>
            </a:prstGeom>
          </p:spPr>
        </p:pic>
        <p:sp>
          <p:nvSpPr>
            <p:cNvPr id="10" name="Right Brace 9"/>
            <p:cNvSpPr/>
            <p:nvPr/>
          </p:nvSpPr>
          <p:spPr>
            <a:xfrm rot="5400000" flipH="1">
              <a:off x="3968725" y="1495208"/>
              <a:ext cx="292150" cy="1640113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5"/>
            <a:srcRect t="-1" r="68659" b="-22586"/>
            <a:stretch/>
          </p:blipFill>
          <p:spPr>
            <a:xfrm>
              <a:off x="3988026" y="1754227"/>
              <a:ext cx="284842" cy="439778"/>
            </a:xfrm>
            <a:prstGeom prst="rect">
              <a:avLst/>
            </a:prstGeom>
          </p:spPr>
        </p:pic>
        <p:sp>
          <p:nvSpPr>
            <p:cNvPr id="12" name="Right Brace 11"/>
            <p:cNvSpPr/>
            <p:nvPr/>
          </p:nvSpPr>
          <p:spPr>
            <a:xfrm rot="10800000" flipH="1">
              <a:off x="5196114" y="3251200"/>
              <a:ext cx="325763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7DFA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39927" y="3808413"/>
              <a:ext cx="230868" cy="346302"/>
            </a:xfrm>
            <a:prstGeom prst="rect">
              <a:avLst/>
            </a:prstGeom>
          </p:spPr>
        </p:pic>
        <p:sp>
          <p:nvSpPr>
            <p:cNvPr id="14" name="Right Brace 13"/>
            <p:cNvSpPr/>
            <p:nvPr/>
          </p:nvSpPr>
          <p:spPr>
            <a:xfrm rot="10800000" flipH="1">
              <a:off x="5196113" y="2569029"/>
              <a:ext cx="325764" cy="5660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599F1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635677" y="2670630"/>
              <a:ext cx="235117" cy="391862"/>
            </a:xfrm>
            <a:prstGeom prst="rect">
              <a:avLst/>
            </a:prstGeom>
          </p:spPr>
        </p:pic>
        <p:sp>
          <p:nvSpPr>
            <p:cNvPr id="16" name="Right Brace 15"/>
            <p:cNvSpPr/>
            <p:nvPr/>
          </p:nvSpPr>
          <p:spPr>
            <a:xfrm rot="10800000" flipH="1">
              <a:off x="5196113" y="4687303"/>
              <a:ext cx="325764" cy="5660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635677" y="4788904"/>
              <a:ext cx="235117" cy="391862"/>
            </a:xfrm>
            <a:prstGeom prst="rect">
              <a:avLst/>
            </a:prstGeom>
          </p:spPr>
        </p:pic>
        <p:sp>
          <p:nvSpPr>
            <p:cNvPr id="18" name="Right Brace 17"/>
            <p:cNvSpPr/>
            <p:nvPr/>
          </p:nvSpPr>
          <p:spPr>
            <a:xfrm flipH="1">
              <a:off x="1079822" y="2598463"/>
              <a:ext cx="328064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Right Brace 18"/>
            <p:cNvSpPr/>
            <p:nvPr/>
          </p:nvSpPr>
          <p:spPr>
            <a:xfrm flipH="1">
              <a:off x="1060933" y="3967108"/>
              <a:ext cx="328064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2DD9E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02544" y="4482782"/>
              <a:ext cx="199364" cy="274126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02544" y="2989058"/>
              <a:ext cx="187552" cy="362600"/>
            </a:xfrm>
            <a:prstGeom prst="rect">
              <a:avLst/>
            </a:prstGeom>
          </p:spPr>
        </p:pic>
      </p:grpSp>
      <p:grpSp>
        <p:nvGrpSpPr>
          <p:cNvPr id="48" name="Group 47"/>
          <p:cNvGrpSpPr/>
          <p:nvPr/>
        </p:nvGrpSpPr>
        <p:grpSpPr>
          <a:xfrm>
            <a:off x="6719646" y="3782232"/>
            <a:ext cx="3572724" cy="2884126"/>
            <a:chOff x="7866274" y="3782232"/>
            <a:chExt cx="3572724" cy="2884126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866274" y="3782232"/>
              <a:ext cx="3572724" cy="2884126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8779272" y="492715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0 0 1 </a:t>
              </a:r>
              <a:endParaRPr lang="id-ID" sz="24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50423" y="4354691"/>
              <a:ext cx="8481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0 0 0 </a:t>
              </a:r>
              <a:endParaRPr lang="id-ID" sz="24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232932" y="435469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0 1 1 </a:t>
              </a:r>
              <a:endParaRPr lang="id-ID" sz="24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0232932" y="492715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1 0 1 </a:t>
              </a:r>
              <a:endParaRPr lang="id-ID" sz="24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0232932" y="549961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1 1 1 </a:t>
              </a:r>
              <a:endParaRPr lang="id-ID" sz="24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774097" y="5510524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0 1 1 </a:t>
              </a:r>
              <a:endParaRPr lang="id-ID" sz="24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95869" y="6098345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0 1 0 </a:t>
              </a:r>
              <a:endParaRPr lang="id-ID" sz="24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232932" y="610069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1 1 0 </a:t>
              </a:r>
              <a:endParaRPr lang="id-ID" sz="2400" b="1" dirty="0"/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381" y="3905444"/>
            <a:ext cx="5143908" cy="276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15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26" y="194985"/>
            <a:ext cx="6629400" cy="60487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780" y="1171484"/>
            <a:ext cx="4600575" cy="409575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7436540" y="67473"/>
            <a:ext cx="4370815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4 Variabel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78510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</a:rPr>
              <a:t>CIRCUIT LOGIKA</a:t>
            </a:r>
            <a:endParaRPr lang="id-ID" b="1" dirty="0">
              <a:solidFill>
                <a:schemeClr val="accent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94191"/>
          </a:xfrm>
        </p:spPr>
        <p:txBody>
          <a:bodyPr>
            <a:normAutofit/>
          </a:bodyPr>
          <a:lstStyle/>
          <a:p>
            <a:endParaRPr lang="id-ID" sz="36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893" y="111917"/>
            <a:ext cx="10515600" cy="766989"/>
          </a:xfrm>
        </p:spPr>
        <p:txBody>
          <a:bodyPr/>
          <a:lstStyle/>
          <a:p>
            <a:pPr algn="ctr"/>
            <a:r>
              <a:rPr lang="id-ID" b="1" dirty="0" smtClean="0"/>
              <a:t>BASIC LOGIC GATE</a:t>
            </a:r>
            <a:endParaRPr lang="id-ID" b="1" dirty="0"/>
          </a:p>
        </p:txBody>
      </p:sp>
      <p:pic>
        <p:nvPicPr>
          <p:cNvPr id="1026" name="Picture 2" descr="http://www.technologystudent.com/images2/dig3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799" y="1347984"/>
            <a:ext cx="35623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r="68124" b="56366"/>
          <a:stretch/>
        </p:blipFill>
        <p:spPr>
          <a:xfrm>
            <a:off x="916893" y="2371667"/>
            <a:ext cx="1314678" cy="789667"/>
          </a:xfrm>
          <a:prstGeom prst="rect">
            <a:avLst/>
          </a:prstGeom>
        </p:spPr>
      </p:pic>
      <p:pic>
        <p:nvPicPr>
          <p:cNvPr id="1030" name="Picture 6" descr="http://www.technologystudent.com/images2/logic1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400" y="947933"/>
            <a:ext cx="338137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technologystudent.com/images2/logic2a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400" y="4673146"/>
            <a:ext cx="338137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6530" y="5297260"/>
            <a:ext cx="1076325" cy="704850"/>
          </a:xfrm>
          <a:prstGeom prst="rect">
            <a:avLst/>
          </a:prstGeom>
        </p:spPr>
      </p:pic>
      <p:pic>
        <p:nvPicPr>
          <p:cNvPr id="14" name="Picture 2" descr="http://www.technologystudent.com/images2/logic6a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399" y="2531435"/>
            <a:ext cx="3686171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06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893" y="111917"/>
            <a:ext cx="10515600" cy="766989"/>
          </a:xfrm>
        </p:spPr>
        <p:txBody>
          <a:bodyPr/>
          <a:lstStyle/>
          <a:p>
            <a:pPr algn="ctr"/>
            <a:r>
              <a:rPr lang="id-ID" b="1" dirty="0" smtClean="0"/>
              <a:t>BASIC LOGIC GATE</a:t>
            </a:r>
            <a:endParaRPr lang="id-ID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8387" r="27829" b="56416"/>
          <a:stretch/>
        </p:blipFill>
        <p:spPr>
          <a:xfrm>
            <a:off x="798059" y="1796143"/>
            <a:ext cx="1393371" cy="788760"/>
          </a:xfrm>
          <a:prstGeom prst="rect">
            <a:avLst/>
          </a:prstGeom>
        </p:spPr>
      </p:pic>
      <p:pic>
        <p:nvPicPr>
          <p:cNvPr id="1028" name="Picture 4" descr="http://www.technologystudent.com/images2/dig4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200" y="1247548"/>
            <a:ext cx="33337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technologystudent.com/images2/logic3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545" y="1380898"/>
            <a:ext cx="3381375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technologystudent.com/images2/logic4a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869" y="3312434"/>
            <a:ext cx="35147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1987" y="3893462"/>
            <a:ext cx="1133475" cy="7143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2950" y="5510670"/>
            <a:ext cx="971550" cy="695325"/>
          </a:xfrm>
          <a:prstGeom prst="rect">
            <a:avLst/>
          </a:prstGeom>
        </p:spPr>
      </p:pic>
      <p:pic>
        <p:nvPicPr>
          <p:cNvPr id="13" name="Picture 2" descr="http://www.technologystudent.com/images2/logic5a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94" y="5101094"/>
            <a:ext cx="3314700" cy="110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60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989"/>
          </a:xfrm>
        </p:spPr>
        <p:txBody>
          <a:bodyPr/>
          <a:lstStyle/>
          <a:p>
            <a:pPr algn="ctr"/>
            <a:r>
              <a:rPr lang="id-ID" b="1" dirty="0" smtClean="0"/>
              <a:t>BASIC LOGIC GATE</a:t>
            </a:r>
            <a:endParaRPr lang="id-ID" b="1" dirty="0"/>
          </a:p>
        </p:txBody>
      </p:sp>
      <p:pic>
        <p:nvPicPr>
          <p:cNvPr id="2050" name="Picture 2" descr="http://www.technologystudent.com/images2/dig5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07256"/>
            <a:ext cx="4633686" cy="300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technologystudent.com/images2/dig6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747" y="1974849"/>
            <a:ext cx="4474482" cy="277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38387" r="27829" b="56416"/>
          <a:stretch/>
        </p:blipFill>
        <p:spPr>
          <a:xfrm>
            <a:off x="7950200" y="4989286"/>
            <a:ext cx="1393371" cy="7887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r="68124" b="56366"/>
          <a:stretch/>
        </p:blipFill>
        <p:spPr>
          <a:xfrm>
            <a:off x="1686150" y="4978173"/>
            <a:ext cx="1314678" cy="78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0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716" y="2671743"/>
            <a:ext cx="1218246" cy="8543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9254" y="1507852"/>
            <a:ext cx="1139138" cy="8859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4716" y="4082735"/>
            <a:ext cx="1360638" cy="901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38" y="5597677"/>
            <a:ext cx="1344816" cy="8543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9302" y="1515762"/>
            <a:ext cx="1170781" cy="870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87648" y="2671743"/>
            <a:ext cx="1249887" cy="8859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402" y="4082735"/>
            <a:ext cx="1313173" cy="885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32226" y="5493727"/>
            <a:ext cx="1297352" cy="8701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88449" y="1525753"/>
            <a:ext cx="1202424" cy="8543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56806" y="2671743"/>
            <a:ext cx="1265709" cy="88599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88449" y="4046108"/>
            <a:ext cx="1313173" cy="8701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101430" y="5493727"/>
            <a:ext cx="1376459" cy="870175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16893" y="111917"/>
            <a:ext cx="10515600" cy="766989"/>
          </a:xfrm>
        </p:spPr>
        <p:txBody>
          <a:bodyPr/>
          <a:lstStyle/>
          <a:p>
            <a:pPr algn="ctr"/>
            <a:r>
              <a:rPr lang="id-ID" b="1" dirty="0" smtClean="0"/>
              <a:t>BASIC LOGIC GATE 2, 3 dan 4 INPUT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9367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60" y="408838"/>
            <a:ext cx="1139138" cy="8859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597" y="968865"/>
            <a:ext cx="1360638" cy="901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60" y="1496134"/>
            <a:ext cx="1139138" cy="8859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979" y="3367424"/>
            <a:ext cx="1170781" cy="870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623" y="4429319"/>
            <a:ext cx="1170781" cy="8701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062" y="4437230"/>
            <a:ext cx="1313173" cy="885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68" y="1225598"/>
            <a:ext cx="1202424" cy="8543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18507" y="2764726"/>
            <a:ext cx="1313173" cy="8701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622" y="5481092"/>
            <a:ext cx="1170781" cy="870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68" y="2250772"/>
            <a:ext cx="1202424" cy="85435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68" y="3286055"/>
            <a:ext cx="1202424" cy="85435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68" y="4321338"/>
            <a:ext cx="1202424" cy="85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6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865" y="3197486"/>
            <a:ext cx="1190625" cy="857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700" y="1371265"/>
            <a:ext cx="1139138" cy="885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700" y="2523717"/>
            <a:ext cx="1139138" cy="88599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700" y="3721370"/>
            <a:ext cx="1139138" cy="88599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700" y="4973488"/>
            <a:ext cx="1139138" cy="885996"/>
          </a:xfrm>
          <a:prstGeom prst="rect">
            <a:avLst/>
          </a:prstGeom>
        </p:spPr>
      </p:pic>
      <p:cxnSp>
        <p:nvCxnSpPr>
          <p:cNvPr id="3" name="Elbow Connector 2"/>
          <p:cNvCxnSpPr>
            <a:stCxn id="5" idx="3"/>
          </p:cNvCxnSpPr>
          <p:nvPr/>
        </p:nvCxnSpPr>
        <p:spPr>
          <a:xfrm>
            <a:off x="3765838" y="1814263"/>
            <a:ext cx="2821514" cy="1497895"/>
          </a:xfrm>
          <a:prstGeom prst="bentConnector3">
            <a:avLst>
              <a:gd name="adj1" fmla="val 50000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>
            <a:off x="3514516" y="2966715"/>
            <a:ext cx="3225236" cy="572801"/>
          </a:xfrm>
          <a:prstGeom prst="bentConnector3">
            <a:avLst>
              <a:gd name="adj1" fmla="val 41900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flipV="1">
            <a:off x="3640177" y="3683001"/>
            <a:ext cx="3099575" cy="466994"/>
          </a:xfrm>
          <a:prstGeom prst="bentConnector3">
            <a:avLst>
              <a:gd name="adj1" fmla="val 39230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flipV="1">
            <a:off x="3716377" y="3905638"/>
            <a:ext cx="2870975" cy="1510848"/>
          </a:xfrm>
          <a:prstGeom prst="bentConnector3">
            <a:avLst>
              <a:gd name="adj1" fmla="val 50000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4"/>
          <a:srcRect r="48581" b="-9536"/>
          <a:stretch/>
        </p:blipFill>
        <p:spPr>
          <a:xfrm>
            <a:off x="2906098" y="1631679"/>
            <a:ext cx="362423" cy="36516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5"/>
          <a:srcRect t="1" r="45997" b="-29282"/>
          <a:stretch/>
        </p:blipFill>
        <p:spPr>
          <a:xfrm>
            <a:off x="2912033" y="3989070"/>
            <a:ext cx="385781" cy="40636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6"/>
          <a:srcRect t="-1" r="45321" b="-13408"/>
          <a:stretch/>
        </p:blipFill>
        <p:spPr>
          <a:xfrm>
            <a:off x="2872696" y="2804683"/>
            <a:ext cx="395825" cy="32406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7"/>
          <a:srcRect r="48029" b="-29122"/>
          <a:stretch/>
        </p:blipFill>
        <p:spPr>
          <a:xfrm>
            <a:off x="2906098" y="5250450"/>
            <a:ext cx="371267" cy="33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46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528917" y="297601"/>
            <a:ext cx="10515600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2 Variabel</a:t>
            </a:r>
            <a:endParaRPr lang="id-ID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900" y="1866339"/>
            <a:ext cx="4168877" cy="2060201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7283149" y="4285796"/>
            <a:ext cx="4004378" cy="1926744"/>
            <a:chOff x="7283149" y="4285796"/>
            <a:chExt cx="4004378" cy="192674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83149" y="4285796"/>
              <a:ext cx="4004378" cy="1926744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8338134" y="4899392"/>
              <a:ext cx="5695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0 0</a:t>
              </a:r>
              <a:endParaRPr lang="id-ID" sz="2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62655" y="4899391"/>
              <a:ext cx="6566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</a:t>
              </a:r>
              <a:endParaRPr lang="id-ID" sz="24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62655" y="5555965"/>
              <a:ext cx="630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1 1</a:t>
              </a:r>
              <a:endParaRPr lang="id-ID" sz="24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38134" y="5555965"/>
              <a:ext cx="693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</a:t>
              </a:r>
              <a:endParaRPr lang="id-ID" sz="2400" b="1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29782" y="1805106"/>
            <a:ext cx="4223075" cy="2121434"/>
            <a:chOff x="1229782" y="1805106"/>
            <a:chExt cx="4223075" cy="212143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8479" y="1999796"/>
              <a:ext cx="4004378" cy="1926744"/>
            </a:xfrm>
            <a:prstGeom prst="rect">
              <a:avLst/>
            </a:prstGeom>
          </p:spPr>
        </p:pic>
        <p:sp>
          <p:nvSpPr>
            <p:cNvPr id="36" name="Right Brace 35"/>
            <p:cNvSpPr/>
            <p:nvPr/>
          </p:nvSpPr>
          <p:spPr>
            <a:xfrm rot="5400000" flipH="1">
              <a:off x="2538506" y="1725529"/>
              <a:ext cx="243250" cy="1219851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7" name="Right Brace 36"/>
            <p:cNvSpPr/>
            <p:nvPr/>
          </p:nvSpPr>
          <p:spPr>
            <a:xfrm rot="5400000" flipH="1">
              <a:off x="4286549" y="1725531"/>
              <a:ext cx="243250" cy="1219851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8" name="Right Brace 37"/>
            <p:cNvSpPr/>
            <p:nvPr/>
          </p:nvSpPr>
          <p:spPr>
            <a:xfrm flipH="1">
              <a:off x="1548897" y="3223588"/>
              <a:ext cx="308932" cy="5791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2DD9E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Right Brace 38"/>
            <p:cNvSpPr/>
            <p:nvPr/>
          </p:nvSpPr>
          <p:spPr>
            <a:xfrm flipH="1">
              <a:off x="1550079" y="2558547"/>
              <a:ext cx="308932" cy="5791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2DD9E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23513" y="1828218"/>
              <a:ext cx="4228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>
                  <a:solidFill>
                    <a:srgbClr val="C00000"/>
                  </a:solidFill>
                </a:rPr>
                <a:t>A</a:t>
              </a:r>
              <a:endParaRPr lang="id-ID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253785" y="1805106"/>
              <a:ext cx="4228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>
                  <a:solidFill>
                    <a:srgbClr val="FF0000"/>
                  </a:solidFill>
                </a:rPr>
                <a:t>A</a:t>
              </a:r>
              <a:endParaRPr lang="id-ID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237036" y="2617292"/>
              <a:ext cx="4228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>
                  <a:solidFill>
                    <a:schemeClr val="accent1">
                      <a:lumMod val="75000"/>
                    </a:schemeClr>
                  </a:solidFill>
                </a:rPr>
                <a:t>B</a:t>
              </a:r>
              <a:endParaRPr lang="id-ID" sz="2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29782" y="3248664"/>
              <a:ext cx="4228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>
                  <a:solidFill>
                    <a:srgbClr val="00CCFF"/>
                  </a:solidFill>
                </a:rPr>
                <a:t>B</a:t>
              </a:r>
              <a:endParaRPr lang="id-ID" sz="2400" b="1" dirty="0">
                <a:solidFill>
                  <a:srgbClr val="00CCFF"/>
                </a:solidFill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0767" y="4563368"/>
            <a:ext cx="4535223" cy="164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62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822" y="936762"/>
            <a:ext cx="5010849" cy="471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13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94" y="504544"/>
            <a:ext cx="11422069" cy="402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4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42" y="565204"/>
            <a:ext cx="11222016" cy="59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2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03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59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/>
          <p:cNvSpPr txBox="1">
            <a:spLocks/>
          </p:cNvSpPr>
          <p:nvPr/>
        </p:nvSpPr>
        <p:spPr>
          <a:xfrm>
            <a:off x="85071" y="99987"/>
            <a:ext cx="7055958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2 Variabel</a:t>
            </a:r>
            <a:endParaRPr lang="id-ID" b="1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952" y="2625927"/>
            <a:ext cx="2295525" cy="19621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740" y="636930"/>
            <a:ext cx="2295525" cy="19621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049" y="638765"/>
            <a:ext cx="2295525" cy="196215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892" y="4561230"/>
            <a:ext cx="2295525" cy="196215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184" y="4614924"/>
            <a:ext cx="2295525" cy="196215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049" y="2599080"/>
            <a:ext cx="2295525" cy="196215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467305" y="33761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8252693" y="138717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7512537" y="598202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0958654" y="201321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258656" y="337616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467305" y="4020714"/>
            <a:ext cx="334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0940670" y="133686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8246404" y="199312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7431110" y="13871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431110" y="201997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1074555" y="592832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10075222" y="204152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8251555" y="399859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10037321" y="133686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10274257" y="592832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8257123" y="598202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8304368" y="531476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7505278" y="529348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0259262" y="523979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0128114" y="329892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10090213" y="396617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0993561" y="329892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1092632" y="526107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10992678" y="399876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42" y="1002525"/>
            <a:ext cx="1790700" cy="198120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289" y="3615642"/>
            <a:ext cx="4535223" cy="164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5" y="724947"/>
            <a:ext cx="3680865" cy="296069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168570" y="55899"/>
            <a:ext cx="4923211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3 Variabel</a:t>
            </a:r>
            <a:endParaRPr lang="id-ID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602585" y="650977"/>
            <a:ext cx="4130169" cy="2960696"/>
            <a:chOff x="789536" y="1728602"/>
            <a:chExt cx="5081259" cy="36071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9536" y="1857934"/>
              <a:ext cx="4288527" cy="3477819"/>
            </a:xfrm>
            <a:prstGeom prst="rect">
              <a:avLst/>
            </a:prstGeom>
          </p:spPr>
        </p:pic>
        <p:sp>
          <p:nvSpPr>
            <p:cNvPr id="8" name="Right Brace 7"/>
            <p:cNvSpPr/>
            <p:nvPr/>
          </p:nvSpPr>
          <p:spPr>
            <a:xfrm rot="5400000" flipH="1">
              <a:off x="2226310" y="1562780"/>
              <a:ext cx="296363" cy="1500757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/>
            <a:srcRect r="71930" b="-13214"/>
            <a:stretch/>
          </p:blipFill>
          <p:spPr>
            <a:xfrm>
              <a:off x="2293585" y="1728602"/>
              <a:ext cx="258370" cy="436548"/>
            </a:xfrm>
            <a:prstGeom prst="rect">
              <a:avLst/>
            </a:prstGeom>
          </p:spPr>
        </p:pic>
        <p:sp>
          <p:nvSpPr>
            <p:cNvPr id="10" name="Right Brace 9"/>
            <p:cNvSpPr/>
            <p:nvPr/>
          </p:nvSpPr>
          <p:spPr>
            <a:xfrm rot="5400000" flipH="1">
              <a:off x="3968725" y="1495208"/>
              <a:ext cx="292150" cy="1640113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5"/>
            <a:srcRect t="-1" r="68659" b="-22586"/>
            <a:stretch/>
          </p:blipFill>
          <p:spPr>
            <a:xfrm>
              <a:off x="3988026" y="1754227"/>
              <a:ext cx="284842" cy="439778"/>
            </a:xfrm>
            <a:prstGeom prst="rect">
              <a:avLst/>
            </a:prstGeom>
          </p:spPr>
        </p:pic>
        <p:sp>
          <p:nvSpPr>
            <p:cNvPr id="12" name="Right Brace 11"/>
            <p:cNvSpPr/>
            <p:nvPr/>
          </p:nvSpPr>
          <p:spPr>
            <a:xfrm rot="10800000" flipH="1">
              <a:off x="5196114" y="3251200"/>
              <a:ext cx="325763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7DFA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39927" y="3808413"/>
              <a:ext cx="230868" cy="346302"/>
            </a:xfrm>
            <a:prstGeom prst="rect">
              <a:avLst/>
            </a:prstGeom>
          </p:spPr>
        </p:pic>
        <p:sp>
          <p:nvSpPr>
            <p:cNvPr id="14" name="Right Brace 13"/>
            <p:cNvSpPr/>
            <p:nvPr/>
          </p:nvSpPr>
          <p:spPr>
            <a:xfrm rot="10800000" flipH="1">
              <a:off x="5196113" y="2569029"/>
              <a:ext cx="325764" cy="5660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599F1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635677" y="2670630"/>
              <a:ext cx="235117" cy="391862"/>
            </a:xfrm>
            <a:prstGeom prst="rect">
              <a:avLst/>
            </a:prstGeom>
          </p:spPr>
        </p:pic>
        <p:sp>
          <p:nvSpPr>
            <p:cNvPr id="16" name="Right Brace 15"/>
            <p:cNvSpPr/>
            <p:nvPr/>
          </p:nvSpPr>
          <p:spPr>
            <a:xfrm rot="10800000" flipH="1">
              <a:off x="5196113" y="4687303"/>
              <a:ext cx="325764" cy="56605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635677" y="4788904"/>
              <a:ext cx="235117" cy="391862"/>
            </a:xfrm>
            <a:prstGeom prst="rect">
              <a:avLst/>
            </a:prstGeom>
          </p:spPr>
        </p:pic>
        <p:sp>
          <p:nvSpPr>
            <p:cNvPr id="18" name="Right Brace 17"/>
            <p:cNvSpPr/>
            <p:nvPr/>
          </p:nvSpPr>
          <p:spPr>
            <a:xfrm flipH="1">
              <a:off x="1079822" y="2598463"/>
              <a:ext cx="328064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Right Brace 18"/>
            <p:cNvSpPr/>
            <p:nvPr/>
          </p:nvSpPr>
          <p:spPr>
            <a:xfrm flipH="1">
              <a:off x="1060933" y="3967108"/>
              <a:ext cx="328064" cy="1305474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2DD9E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02544" y="4482782"/>
              <a:ext cx="199364" cy="274126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02544" y="2989058"/>
              <a:ext cx="187552" cy="362600"/>
            </a:xfrm>
            <a:prstGeom prst="rect">
              <a:avLst/>
            </a:prstGeom>
          </p:spPr>
        </p:pic>
      </p:grpSp>
      <p:grpSp>
        <p:nvGrpSpPr>
          <p:cNvPr id="48" name="Group 47"/>
          <p:cNvGrpSpPr/>
          <p:nvPr/>
        </p:nvGrpSpPr>
        <p:grpSpPr>
          <a:xfrm>
            <a:off x="6719646" y="3782232"/>
            <a:ext cx="3572724" cy="2884126"/>
            <a:chOff x="7866274" y="3782232"/>
            <a:chExt cx="3572724" cy="2884126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866274" y="3782232"/>
              <a:ext cx="3572724" cy="2884126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8779272" y="492715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0 0 1 </a:t>
              </a:r>
              <a:endParaRPr lang="id-ID" sz="24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50423" y="4354691"/>
              <a:ext cx="8481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0 0 0 </a:t>
              </a:r>
              <a:endParaRPr lang="id-ID" sz="24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232932" y="435469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0 1 1 </a:t>
              </a:r>
              <a:endParaRPr lang="id-ID" sz="24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0232932" y="492715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1 0 1 </a:t>
              </a:r>
              <a:endParaRPr lang="id-ID" sz="24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0232932" y="549961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1 1 1 </a:t>
              </a:r>
              <a:endParaRPr lang="id-ID" sz="24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774097" y="5510524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0 1 1 </a:t>
              </a:r>
              <a:endParaRPr lang="id-ID" sz="24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95869" y="6098345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0 1 0 </a:t>
              </a:r>
              <a:endParaRPr lang="id-ID" sz="24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232932" y="6100690"/>
              <a:ext cx="858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1 1 0 </a:t>
              </a:r>
              <a:endParaRPr lang="id-ID" sz="2400" b="1" dirty="0"/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381" y="3905444"/>
            <a:ext cx="5143908" cy="276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81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82" y="858387"/>
            <a:ext cx="2238375" cy="2790825"/>
          </a:xfrm>
          <a:prstGeom prst="rect">
            <a:avLst/>
          </a:prstGeom>
        </p:spPr>
      </p:pic>
      <p:sp>
        <p:nvSpPr>
          <p:cNvPr id="55" name="Title 1"/>
          <p:cNvSpPr txBox="1">
            <a:spLocks/>
          </p:cNvSpPr>
          <p:nvPr/>
        </p:nvSpPr>
        <p:spPr>
          <a:xfrm>
            <a:off x="576182" y="55899"/>
            <a:ext cx="10515600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3 Variabel</a:t>
            </a:r>
            <a:endParaRPr lang="id-ID" b="1" dirty="0"/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81" y="3777799"/>
            <a:ext cx="2238375" cy="27908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54840" y="196190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57464" y="194194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56089" y="141553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53959" y="141874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56089" y="256076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59915" y="432532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353959" y="253279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52585" y="49014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48974" y="309652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352585" y="434337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353959" y="310315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128988" y="604453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128989" y="545038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148973" y="487536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352585" y="606426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352585" y="548413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7527" y="860149"/>
            <a:ext cx="2238375" cy="2790825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4904803" y="140767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4112038" y="254546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053931" y="142572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4902904" y="312688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4123100" y="31445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893861" y="195771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4904803" y="250975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4106721" y="196442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251" y="3739350"/>
            <a:ext cx="2238375" cy="2790825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4135772" y="4291523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4963874" y="598411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4978728" y="429649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4135772" y="484339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104028" y="541375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958129" y="541211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4104028" y="5984113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961267" y="483863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0717" y="858387"/>
            <a:ext cx="2238375" cy="279082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6830238" y="141056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830238" y="197167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673194" y="141553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661211" y="3111562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6798494" y="253279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7652595" y="253115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6798494" y="3103150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655733" y="1957669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934" y="3764032"/>
            <a:ext cx="2238375" cy="2790825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6840455" y="4316205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683411" y="4321177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6808711" y="543843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6831091" y="4901468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652594" y="545181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0</a:t>
            </a:r>
            <a:endParaRPr lang="id-ID" sz="24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7665950" y="4863314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14723" y="6005786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646177" y="5989891"/>
            <a:ext cx="34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1</a:t>
            </a:r>
            <a:endParaRPr lang="id-ID" sz="2400" b="1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8830" y="1971675"/>
            <a:ext cx="22288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68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82" y="1032248"/>
            <a:ext cx="4667250" cy="25050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76182" y="55899"/>
            <a:ext cx="10515600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TRUTH TABLE 3 Variabel</a:t>
            </a:r>
            <a:endParaRPr lang="id-ID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3847" y="858094"/>
            <a:ext cx="2238375" cy="2790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82" y="4102661"/>
            <a:ext cx="4667250" cy="2505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139" y="3816911"/>
            <a:ext cx="2238375" cy="27908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982" y="2089523"/>
            <a:ext cx="22288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3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291770" y="67473"/>
            <a:ext cx="9158515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K-MAP 4 Variabel</a:t>
            </a:r>
            <a:endParaRPr lang="id-ID" b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2562064" y="891688"/>
            <a:ext cx="6391596" cy="3128767"/>
            <a:chOff x="2562064" y="790090"/>
            <a:chExt cx="7067872" cy="347330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4132" y="886719"/>
              <a:ext cx="6353175" cy="2790825"/>
            </a:xfrm>
            <a:prstGeom prst="rect">
              <a:avLst/>
            </a:prstGeom>
          </p:spPr>
        </p:pic>
        <p:sp>
          <p:nvSpPr>
            <p:cNvPr id="2" name="Right Brace 1"/>
            <p:cNvSpPr/>
            <p:nvPr/>
          </p:nvSpPr>
          <p:spPr>
            <a:xfrm>
              <a:off x="9015255" y="2024765"/>
              <a:ext cx="305122" cy="1038227"/>
            </a:xfrm>
            <a:prstGeom prst="rightBrace">
              <a:avLst>
                <a:gd name="adj1" fmla="val 24976"/>
                <a:gd name="adj2" fmla="val 50000"/>
              </a:avLst>
            </a:prstGeom>
            <a:ln>
              <a:solidFill>
                <a:srgbClr val="FF0D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" name="Right Brace 4"/>
            <p:cNvSpPr/>
            <p:nvPr/>
          </p:nvSpPr>
          <p:spPr>
            <a:xfrm rot="16200000">
              <a:off x="7338499" y="-105419"/>
              <a:ext cx="258521" cy="2676526"/>
            </a:xfrm>
            <a:prstGeom prst="rightBrace">
              <a:avLst>
                <a:gd name="adj1" fmla="val 74228"/>
                <a:gd name="adj2" fmla="val 46832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" name="Right Brace 5"/>
            <p:cNvSpPr/>
            <p:nvPr/>
          </p:nvSpPr>
          <p:spPr>
            <a:xfrm rot="16200000">
              <a:off x="4528622" y="-97089"/>
              <a:ext cx="258521" cy="2676526"/>
            </a:xfrm>
            <a:prstGeom prst="rightBrace">
              <a:avLst>
                <a:gd name="adj1" fmla="val 74228"/>
                <a:gd name="adj2" fmla="val 46832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76909" y="790090"/>
              <a:ext cx="180975" cy="3048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77259" y="887880"/>
              <a:ext cx="190500" cy="20955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62064" y="2972020"/>
              <a:ext cx="171450" cy="23812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05673" y="4019417"/>
              <a:ext cx="152400" cy="21907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439436" y="2424815"/>
              <a:ext cx="190500" cy="23812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429911" y="1511614"/>
              <a:ext cx="180975" cy="27622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566184" y="1819308"/>
              <a:ext cx="161925" cy="27622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854304" y="3981636"/>
              <a:ext cx="171450" cy="266700"/>
            </a:xfrm>
            <a:prstGeom prst="rect">
              <a:avLst/>
            </a:prstGeom>
          </p:spPr>
        </p:pic>
        <p:sp>
          <p:nvSpPr>
            <p:cNvPr id="16" name="Right Brace 15"/>
            <p:cNvSpPr/>
            <p:nvPr/>
          </p:nvSpPr>
          <p:spPr>
            <a:xfrm rot="10800000">
              <a:off x="2852898" y="1466397"/>
              <a:ext cx="294634" cy="1038226"/>
            </a:xfrm>
            <a:prstGeom prst="rightBrace">
              <a:avLst>
                <a:gd name="adj1" fmla="val 23611"/>
                <a:gd name="adj2" fmla="val 48795"/>
              </a:avLst>
            </a:prstGeom>
            <a:ln w="95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7" name="Right Brace 16"/>
            <p:cNvSpPr/>
            <p:nvPr/>
          </p:nvSpPr>
          <p:spPr>
            <a:xfrm rot="10800000">
              <a:off x="2852897" y="2571970"/>
              <a:ext cx="294634" cy="1038226"/>
            </a:xfrm>
            <a:prstGeom prst="rightBrace">
              <a:avLst>
                <a:gd name="adj1" fmla="val 23611"/>
                <a:gd name="adj2" fmla="val 48795"/>
              </a:avLst>
            </a:prstGeom>
            <a:ln w="95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448961" y="3243251"/>
              <a:ext cx="180975" cy="276225"/>
            </a:xfrm>
            <a:prstGeom prst="rect">
              <a:avLst/>
            </a:prstGeom>
          </p:spPr>
        </p:pic>
        <p:sp>
          <p:nvSpPr>
            <p:cNvPr id="19" name="Right Brace 18"/>
            <p:cNvSpPr/>
            <p:nvPr/>
          </p:nvSpPr>
          <p:spPr>
            <a:xfrm>
              <a:off x="9036768" y="3125457"/>
              <a:ext cx="262095" cy="511812"/>
            </a:xfrm>
            <a:prstGeom prst="rightBrace">
              <a:avLst>
                <a:gd name="adj1" fmla="val 24976"/>
                <a:gd name="adj2" fmla="val 50000"/>
              </a:avLst>
            </a:prstGeom>
            <a:ln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0" name="Right Brace 19"/>
            <p:cNvSpPr/>
            <p:nvPr/>
          </p:nvSpPr>
          <p:spPr>
            <a:xfrm>
              <a:off x="9015255" y="1453819"/>
              <a:ext cx="262095" cy="511812"/>
            </a:xfrm>
            <a:prstGeom prst="rightBrace">
              <a:avLst>
                <a:gd name="adj1" fmla="val 24976"/>
                <a:gd name="adj2" fmla="val 50000"/>
              </a:avLst>
            </a:prstGeom>
            <a:ln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137992" y="3996698"/>
              <a:ext cx="171450" cy="266700"/>
            </a:xfrm>
            <a:prstGeom prst="rect">
              <a:avLst/>
            </a:prstGeom>
          </p:spPr>
        </p:pic>
        <p:sp>
          <p:nvSpPr>
            <p:cNvPr id="22" name="Right Brace 21"/>
            <p:cNvSpPr/>
            <p:nvPr/>
          </p:nvSpPr>
          <p:spPr>
            <a:xfrm rot="5400000">
              <a:off x="5866887" y="2468542"/>
              <a:ext cx="258521" cy="2676526"/>
            </a:xfrm>
            <a:prstGeom prst="rightBrace">
              <a:avLst>
                <a:gd name="adj1" fmla="val 74228"/>
                <a:gd name="adj2" fmla="val 46832"/>
              </a:avLst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3" name="Right Brace 22"/>
            <p:cNvSpPr/>
            <p:nvPr/>
          </p:nvSpPr>
          <p:spPr>
            <a:xfrm rot="5400000">
              <a:off x="8024846" y="3154892"/>
              <a:ext cx="252668" cy="130968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4" name="Right Brace 23"/>
            <p:cNvSpPr/>
            <p:nvPr/>
          </p:nvSpPr>
          <p:spPr>
            <a:xfrm rot="5400000">
              <a:off x="3779717" y="3145685"/>
              <a:ext cx="252668" cy="1309686"/>
            </a:xfrm>
            <a:prstGeom prst="rightBrace">
              <a:avLst>
                <a:gd name="adj1" fmla="val 74228"/>
                <a:gd name="adj2" fmla="val 46832"/>
              </a:avLst>
            </a:prstGeom>
            <a:ln w="95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85268" y="4446234"/>
            <a:ext cx="5169165" cy="20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7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67473"/>
            <a:ext cx="10515600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TRUTH TABLE - 4 Variabel</a:t>
            </a:r>
            <a:endParaRPr lang="id-ID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0" y="809253"/>
            <a:ext cx="6629400" cy="604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3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67473"/>
            <a:ext cx="10515600" cy="741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b="1" dirty="0" smtClean="0"/>
              <a:t>TRUTH TABLE - 4 Variabel</a:t>
            </a:r>
            <a:endParaRPr lang="id-ID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606" y="5622055"/>
            <a:ext cx="723900" cy="333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7379" y="5622055"/>
            <a:ext cx="704850" cy="333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2102" y="5622055"/>
            <a:ext cx="742950" cy="3238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7900" y="5631580"/>
            <a:ext cx="742950" cy="323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0723" y="5619071"/>
            <a:ext cx="714375" cy="323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1190" y="5631580"/>
            <a:ext cx="714375" cy="3143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8269" y="5650630"/>
            <a:ext cx="742950" cy="304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23923" y="5645867"/>
            <a:ext cx="704850" cy="2952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83606" y="6014143"/>
            <a:ext cx="704850" cy="3048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60229" y="6056509"/>
            <a:ext cx="762000" cy="266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37318" y="6033193"/>
            <a:ext cx="723900" cy="2857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11712" y="6033193"/>
            <a:ext cx="695325" cy="295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02623" y="6062563"/>
            <a:ext cx="752475" cy="266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21190" y="6054214"/>
            <a:ext cx="714375" cy="2571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155894" y="6060882"/>
            <a:ext cx="695325" cy="2667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035492" y="6091430"/>
            <a:ext cx="714375" cy="2381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483052" y="776444"/>
            <a:ext cx="5418901" cy="4667608"/>
          </a:xfrm>
          <a:prstGeom prst="rect">
            <a:avLst/>
          </a:prstGeom>
        </p:spPr>
      </p:pic>
      <p:sp>
        <p:nvSpPr>
          <p:cNvPr id="3" name="Flowchart: Connector 2"/>
          <p:cNvSpPr/>
          <p:nvPr/>
        </p:nvSpPr>
        <p:spPr>
          <a:xfrm>
            <a:off x="3210841" y="5655392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=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2" name="Flowchart: Connector 21"/>
          <p:cNvSpPr/>
          <p:nvPr/>
        </p:nvSpPr>
        <p:spPr>
          <a:xfrm>
            <a:off x="10728773" y="5688730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3" name="Flowchart: Connector 22"/>
          <p:cNvSpPr/>
          <p:nvPr/>
        </p:nvSpPr>
        <p:spPr>
          <a:xfrm>
            <a:off x="9811884" y="5688730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8883491" y="5688730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5" name="Flowchart: Connector 24"/>
          <p:cNvSpPr/>
          <p:nvPr/>
        </p:nvSpPr>
        <p:spPr>
          <a:xfrm>
            <a:off x="7941751" y="5674442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7003454" y="5666696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6059669" y="5666696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5115556" y="5669680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4191057" y="5669680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0" name="Flowchart: Connector 29"/>
          <p:cNvSpPr/>
          <p:nvPr/>
        </p:nvSpPr>
        <p:spPr>
          <a:xfrm>
            <a:off x="4162359" y="6068501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1" name="Flowchart: Connector 30"/>
          <p:cNvSpPr/>
          <p:nvPr/>
        </p:nvSpPr>
        <p:spPr>
          <a:xfrm>
            <a:off x="5097316" y="6056509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2" name="Flowchart: Connector 31"/>
          <p:cNvSpPr/>
          <p:nvPr/>
        </p:nvSpPr>
        <p:spPr>
          <a:xfrm>
            <a:off x="6056943" y="6049451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3" name="Flowchart: Connector 32"/>
          <p:cNvSpPr/>
          <p:nvPr/>
        </p:nvSpPr>
        <p:spPr>
          <a:xfrm>
            <a:off x="7933740" y="6068501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4" name="Flowchart: Connector 33"/>
          <p:cNvSpPr/>
          <p:nvPr/>
        </p:nvSpPr>
        <p:spPr>
          <a:xfrm>
            <a:off x="6990530" y="6056509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5" name="Flowchart: Connector 34"/>
          <p:cNvSpPr/>
          <p:nvPr/>
        </p:nvSpPr>
        <p:spPr>
          <a:xfrm>
            <a:off x="8876950" y="6078537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6" name="Flowchart: Connector 35"/>
          <p:cNvSpPr/>
          <p:nvPr/>
        </p:nvSpPr>
        <p:spPr>
          <a:xfrm>
            <a:off x="9818205" y="6086667"/>
            <a:ext cx="279439" cy="266700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+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6408" y="5546821"/>
            <a:ext cx="1572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f </a:t>
            </a:r>
            <a:r>
              <a:rPr lang="id-ID" sz="2400" dirty="0" smtClean="0"/>
              <a:t>(</a:t>
            </a:r>
            <a:r>
              <a:rPr lang="id-ID" sz="2400" b="1" dirty="0" smtClean="0"/>
              <a:t>A</a:t>
            </a:r>
            <a:r>
              <a:rPr lang="id-ID" sz="2400" dirty="0" smtClean="0"/>
              <a:t>,</a:t>
            </a:r>
            <a:r>
              <a:rPr lang="id-ID" sz="2400" b="1" dirty="0" smtClean="0"/>
              <a:t>B</a:t>
            </a:r>
            <a:r>
              <a:rPr lang="id-ID" sz="2400" dirty="0" smtClean="0"/>
              <a:t>,</a:t>
            </a:r>
            <a:r>
              <a:rPr lang="id-ID" sz="2400" b="1" dirty="0" smtClean="0"/>
              <a:t>C</a:t>
            </a:r>
            <a:r>
              <a:rPr lang="id-ID" sz="2400" dirty="0" smtClean="0"/>
              <a:t>,</a:t>
            </a:r>
            <a:r>
              <a:rPr lang="id-ID" sz="2400" b="1" dirty="0" smtClean="0"/>
              <a:t>D</a:t>
            </a:r>
            <a:r>
              <a:rPr lang="id-ID" sz="2400" dirty="0" smtClean="0"/>
              <a:t>)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6808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</TotalTime>
  <Words>238</Words>
  <Application>Microsoft Office PowerPoint</Application>
  <PresentationFormat>Widescreen</PresentationFormat>
  <Paragraphs>155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Georgia</vt:lpstr>
      <vt:lpstr>Office Theme</vt:lpstr>
      <vt:lpstr>ALJABAR LOGIKA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CIRCUIT LOGIKA</vt:lpstr>
      <vt:lpstr>BASIC LOGIC GATE</vt:lpstr>
      <vt:lpstr>BASIC LOGIC GATE</vt:lpstr>
      <vt:lpstr>BASIC LOGIC GATE</vt:lpstr>
      <vt:lpstr>BASIC LOGIC GATE 2, 3 dan 4 INPUT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PA2LIMO</dc:creator>
  <cp:lastModifiedBy>PA2LIMO</cp:lastModifiedBy>
  <cp:revision>73</cp:revision>
  <dcterms:created xsi:type="dcterms:W3CDTF">2013-09-27T10:43:40Z</dcterms:created>
  <dcterms:modified xsi:type="dcterms:W3CDTF">2015-10-23T14:04:04Z</dcterms:modified>
</cp:coreProperties>
</file>