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68" r:id="rId4"/>
    <p:sldId id="267" r:id="rId5"/>
    <p:sldId id="259" r:id="rId6"/>
    <p:sldId id="269" r:id="rId7"/>
    <p:sldId id="272" r:id="rId8"/>
    <p:sldId id="270" r:id="rId9"/>
    <p:sldId id="271" r:id="rId10"/>
    <p:sldId id="273" r:id="rId11"/>
    <p:sldId id="274" r:id="rId12"/>
    <p:sldId id="266" r:id="rId13"/>
    <p:sldId id="262" r:id="rId14"/>
    <p:sldId id="261" r:id="rId15"/>
    <p:sldId id="263" r:id="rId16"/>
    <p:sldId id="260" r:id="rId17"/>
    <p:sldId id="265" r:id="rId18"/>
    <p:sldId id="264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16309"/>
    <a:srgbClr val="FDE4C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C80EEE-38FE-438B-88F7-E16F42DDFA8C}" type="datetimeFigureOut">
              <a:rPr lang="en-US" smtClean="0"/>
              <a:pPr/>
              <a:t>5/29/2013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4505D2-CCDC-4391-831C-882AE42FFB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C80EEE-38FE-438B-88F7-E16F42DDFA8C}" type="datetimeFigureOut">
              <a:rPr lang="en-US" smtClean="0"/>
              <a:pPr/>
              <a:t>5/29/2013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4505D2-CCDC-4391-831C-882AE42FFB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C80EEE-38FE-438B-88F7-E16F42DDFA8C}" type="datetimeFigureOut">
              <a:rPr lang="en-US" smtClean="0"/>
              <a:pPr/>
              <a:t>5/29/2013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4505D2-CCDC-4391-831C-882AE42FFB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C80EEE-38FE-438B-88F7-E16F42DDFA8C}" type="datetimeFigureOut">
              <a:rPr lang="en-US" smtClean="0"/>
              <a:pPr/>
              <a:t>5/29/2013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4505D2-CCDC-4391-831C-882AE42FFB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C80EEE-38FE-438B-88F7-E16F42DDFA8C}" type="datetimeFigureOut">
              <a:rPr lang="en-US" smtClean="0"/>
              <a:pPr/>
              <a:t>5/29/2013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4505D2-CCDC-4391-831C-882AE42FFB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C80EEE-38FE-438B-88F7-E16F42DDFA8C}" type="datetimeFigureOut">
              <a:rPr lang="en-US" smtClean="0"/>
              <a:pPr/>
              <a:t>5/29/2013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4505D2-CCDC-4391-831C-882AE42FFB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C80EEE-38FE-438B-88F7-E16F42DDFA8C}" type="datetimeFigureOut">
              <a:rPr lang="en-US" smtClean="0"/>
              <a:pPr/>
              <a:t>5/29/2013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4505D2-CCDC-4391-831C-882AE42FFB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C80EEE-38FE-438B-88F7-E16F42DDFA8C}" type="datetimeFigureOut">
              <a:rPr lang="en-US" smtClean="0"/>
              <a:pPr/>
              <a:t>5/29/2013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4505D2-CCDC-4391-831C-882AE42FFB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C80EEE-38FE-438B-88F7-E16F42DDFA8C}" type="datetimeFigureOut">
              <a:rPr lang="en-US" smtClean="0"/>
              <a:pPr/>
              <a:t>5/29/2013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4505D2-CCDC-4391-831C-882AE42FFB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C80EEE-38FE-438B-88F7-E16F42DDFA8C}" type="datetimeFigureOut">
              <a:rPr lang="en-US" smtClean="0"/>
              <a:pPr/>
              <a:t>5/29/2013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4505D2-CCDC-4391-831C-882AE42FFB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C80EEE-38FE-438B-88F7-E16F42DDFA8C}" type="datetimeFigureOut">
              <a:rPr lang="en-US" smtClean="0"/>
              <a:pPr/>
              <a:t>5/29/2013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4505D2-CCDC-4391-831C-882AE42FFB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C80EEE-38FE-438B-88F7-E16F42DDFA8C}" type="datetimeFigureOut">
              <a:rPr lang="en-US" smtClean="0"/>
              <a:pPr/>
              <a:t>5/29/2013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4505D2-CCDC-4391-831C-882AE42FFB1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SINGLE LINKED </a:t>
            </a:r>
            <a:r>
              <a:rPr lang="en-US" dirty="0" smtClean="0"/>
              <a:t>LIST</a:t>
            </a:r>
            <a:r>
              <a:rPr lang="id-ID" dirty="0" smtClean="0"/>
              <a:t/>
            </a:r>
            <a:br>
              <a:rPr lang="id-ID" dirty="0" smtClean="0"/>
            </a:br>
            <a:r>
              <a:rPr lang="id-ID" dirty="0" smtClean="0"/>
              <a:t>QUEUE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NON-CLASS METHODS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Title 1"/>
          <p:cNvSpPr txBox="1">
            <a:spLocks/>
          </p:cNvSpPr>
          <p:nvPr/>
        </p:nvSpPr>
        <p:spPr>
          <a:xfrm>
            <a:off x="457200" y="762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MENAMBAH DATA DARI DEPAN</a:t>
            </a:r>
          </a:p>
        </p:txBody>
      </p:sp>
      <p:sp>
        <p:nvSpPr>
          <p:cNvPr id="104" name="Content Placeholder 2"/>
          <p:cNvSpPr txBox="1">
            <a:spLocks/>
          </p:cNvSpPr>
          <p:nvPr/>
        </p:nvSpPr>
        <p:spPr>
          <a:xfrm>
            <a:off x="4449096" y="4195920"/>
            <a:ext cx="3490686" cy="457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 Algoritma </a:t>
            </a:r>
          </a:p>
        </p:txBody>
      </p:sp>
      <p:sp>
        <p:nvSpPr>
          <p:cNvPr id="27" name="Rectangle 15"/>
          <p:cNvSpPr>
            <a:spLocks noChangeArrowheads="1"/>
          </p:cNvSpPr>
          <p:nvPr/>
        </p:nvSpPr>
        <p:spPr bwMode="auto">
          <a:xfrm>
            <a:off x="132732" y="3352800"/>
            <a:ext cx="609600" cy="609600"/>
          </a:xfrm>
          <a:prstGeom prst="rect">
            <a:avLst/>
          </a:prstGeom>
          <a:solidFill>
            <a:schemeClr val="accent6">
              <a:lumMod val="75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cxnSp>
        <p:nvCxnSpPr>
          <p:cNvPr id="28" name="Straight Arrow Connector 27"/>
          <p:cNvCxnSpPr>
            <a:stCxn id="27" idx="3"/>
            <a:endCxn id="95" idx="1"/>
          </p:cNvCxnSpPr>
          <p:nvPr/>
        </p:nvCxnSpPr>
        <p:spPr>
          <a:xfrm>
            <a:off x="742332" y="3657600"/>
            <a:ext cx="248268" cy="1588"/>
          </a:xfrm>
          <a:prstGeom prst="straightConnector1">
            <a:avLst/>
          </a:prstGeom>
          <a:ln w="25400">
            <a:solidFill>
              <a:schemeClr val="accent6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 Box 29"/>
          <p:cNvSpPr txBox="1">
            <a:spLocks noChangeArrowheads="1"/>
          </p:cNvSpPr>
          <p:nvPr/>
        </p:nvSpPr>
        <p:spPr bwMode="auto">
          <a:xfrm>
            <a:off x="147480" y="3424535"/>
            <a:ext cx="50958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CN" sz="2400" b="1" smtClean="0">
                <a:latin typeface="Tahoma" pitchFamily="34" charset="0"/>
                <a:ea typeface="宋体" pitchFamily="2" charset="-122"/>
                <a:sym typeface="Symbol" pitchFamily="18" charset="2"/>
              </a:rPr>
              <a:t>H</a:t>
            </a:r>
            <a:endParaRPr lang="zh-CN" altLang="en-US" sz="2400" b="1">
              <a:latin typeface="Tahoma" pitchFamily="34" charset="0"/>
              <a:ea typeface="宋体" pitchFamily="2" charset="-122"/>
            </a:endParaRPr>
          </a:p>
        </p:txBody>
      </p:sp>
      <p:sp>
        <p:nvSpPr>
          <p:cNvPr id="34" name="Left Brace 33"/>
          <p:cNvSpPr/>
          <p:nvPr/>
        </p:nvSpPr>
        <p:spPr>
          <a:xfrm>
            <a:off x="7283244" y="4557252"/>
            <a:ext cx="1022556" cy="1081548"/>
          </a:xfrm>
          <a:prstGeom prst="leftBrace">
            <a:avLst>
              <a:gd name="adj1" fmla="val 201"/>
              <a:gd name="adj2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Content Placeholder 2"/>
          <p:cNvSpPr txBox="1">
            <a:spLocks/>
          </p:cNvSpPr>
          <p:nvPr/>
        </p:nvSpPr>
        <p:spPr>
          <a:xfrm>
            <a:off x="8121444" y="4375356"/>
            <a:ext cx="914400" cy="1172496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 smtClean="0">
                <a:ln>
                  <a:noFill/>
                </a:ln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	</a:t>
            </a:r>
          </a:p>
          <a:p>
            <a:pPr marL="342900" lvl="0" indent="-342900"/>
            <a:r>
              <a:rPr lang="en-US" sz="2400" b="1" smtClean="0">
                <a:latin typeface="Courier New" pitchFamily="49" charset="0"/>
                <a:cs typeface="Courier New" pitchFamily="49" charset="0"/>
              </a:rPr>
              <a:t>155</a:t>
            </a:r>
          </a:p>
          <a:p>
            <a:pPr marL="342900" lvl="0" indent="-342900"/>
            <a:r>
              <a:rPr lang="en-US" sz="2400" b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10</a:t>
            </a:r>
          </a:p>
          <a:p>
            <a:pPr marL="342900" lvl="0" indent="-342900"/>
            <a:r>
              <a:rPr lang="en-US" sz="2400" b="1" smtClean="0">
                <a:latin typeface="Courier New" pitchFamily="49" charset="0"/>
                <a:cs typeface="Courier New" pitchFamily="49" charset="0"/>
              </a:rPr>
              <a:t>25</a:t>
            </a:r>
            <a:endParaRPr lang="en-US" sz="2400" b="1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30" name="Rectangle 15"/>
          <p:cNvSpPr>
            <a:spLocks noChangeArrowheads="1"/>
          </p:cNvSpPr>
          <p:nvPr/>
        </p:nvSpPr>
        <p:spPr bwMode="auto">
          <a:xfrm>
            <a:off x="1981200" y="3352800"/>
            <a:ext cx="609600" cy="609600"/>
          </a:xfrm>
          <a:prstGeom prst="rect">
            <a:avLst/>
          </a:prstGeom>
          <a:solidFill>
            <a:schemeClr val="accent6">
              <a:lumMod val="75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32" name="Group 36"/>
          <p:cNvGrpSpPr>
            <a:grpSpLocks/>
          </p:cNvGrpSpPr>
          <p:nvPr/>
        </p:nvGrpSpPr>
        <p:grpSpPr bwMode="auto">
          <a:xfrm>
            <a:off x="990600" y="3352800"/>
            <a:ext cx="990600" cy="609600"/>
            <a:chOff x="1728" y="2880"/>
            <a:chExt cx="384" cy="384"/>
          </a:xfrm>
          <a:solidFill>
            <a:srgbClr val="FFC000"/>
          </a:solidFill>
        </p:grpSpPr>
        <p:sp>
          <p:nvSpPr>
            <p:cNvPr id="33" name="Rectangle 14"/>
            <p:cNvSpPr>
              <a:spLocks noChangeArrowheads="1"/>
            </p:cNvSpPr>
            <p:nvPr/>
          </p:nvSpPr>
          <p:spPr bwMode="auto">
            <a:xfrm>
              <a:off x="1728" y="2880"/>
              <a:ext cx="384" cy="384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" name="Text Box 23"/>
            <p:cNvSpPr txBox="1">
              <a:spLocks noChangeArrowheads="1"/>
            </p:cNvSpPr>
            <p:nvPr/>
          </p:nvSpPr>
          <p:spPr bwMode="auto">
            <a:xfrm>
              <a:off x="1840" y="2966"/>
              <a:ext cx="170" cy="233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zh-CN" b="0" dirty="0" smtClean="0">
                  <a:solidFill>
                    <a:schemeClr val="bg1"/>
                  </a:solidFill>
                  <a:latin typeface="Tahoma" pitchFamily="34" charset="0"/>
                  <a:ea typeface="宋体" pitchFamily="2" charset="-122"/>
                </a:rPr>
                <a:t>10</a:t>
              </a:r>
              <a:endParaRPr lang="en-US" altLang="zh-CN" b="0" dirty="0">
                <a:solidFill>
                  <a:schemeClr val="bg1"/>
                </a:solidFill>
                <a:latin typeface="Tahoma" pitchFamily="34" charset="0"/>
                <a:ea typeface="宋体" pitchFamily="2" charset="-122"/>
              </a:endParaRPr>
            </a:p>
          </p:txBody>
        </p:sp>
      </p:grpSp>
      <p:sp>
        <p:nvSpPr>
          <p:cNvPr id="37" name="Rectangle 15"/>
          <p:cNvSpPr>
            <a:spLocks noChangeArrowheads="1"/>
          </p:cNvSpPr>
          <p:nvPr/>
        </p:nvSpPr>
        <p:spPr bwMode="auto">
          <a:xfrm>
            <a:off x="4114800" y="3352800"/>
            <a:ext cx="609600" cy="609600"/>
          </a:xfrm>
          <a:prstGeom prst="rect">
            <a:avLst/>
          </a:prstGeom>
          <a:solidFill>
            <a:schemeClr val="accent6">
              <a:lumMod val="75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38" name="Group 67"/>
          <p:cNvGrpSpPr>
            <a:grpSpLocks/>
          </p:cNvGrpSpPr>
          <p:nvPr/>
        </p:nvGrpSpPr>
        <p:grpSpPr bwMode="auto">
          <a:xfrm>
            <a:off x="3124200" y="3352800"/>
            <a:ext cx="990600" cy="609600"/>
            <a:chOff x="1728" y="2880"/>
            <a:chExt cx="384" cy="384"/>
          </a:xfrm>
          <a:solidFill>
            <a:srgbClr val="FFC000"/>
          </a:solidFill>
        </p:grpSpPr>
        <p:sp>
          <p:nvSpPr>
            <p:cNvPr id="39" name="Rectangle 14"/>
            <p:cNvSpPr>
              <a:spLocks noChangeArrowheads="1"/>
            </p:cNvSpPr>
            <p:nvPr/>
          </p:nvSpPr>
          <p:spPr bwMode="auto">
            <a:xfrm>
              <a:off x="1728" y="2880"/>
              <a:ext cx="384" cy="384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0" name="Text Box 23"/>
            <p:cNvSpPr txBox="1">
              <a:spLocks noChangeArrowheads="1"/>
            </p:cNvSpPr>
            <p:nvPr/>
          </p:nvSpPr>
          <p:spPr bwMode="auto">
            <a:xfrm>
              <a:off x="1816" y="2966"/>
              <a:ext cx="219" cy="233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zh-CN" b="0" smtClean="0">
                  <a:solidFill>
                    <a:schemeClr val="bg1"/>
                  </a:solidFill>
                  <a:latin typeface="Tahoma" pitchFamily="34" charset="0"/>
                  <a:ea typeface="宋体" pitchFamily="2" charset="-122"/>
                </a:rPr>
                <a:t>155</a:t>
              </a:r>
              <a:endParaRPr lang="en-US" altLang="zh-CN" b="0">
                <a:solidFill>
                  <a:schemeClr val="bg1"/>
                </a:solidFill>
                <a:latin typeface="Tahoma" pitchFamily="34" charset="0"/>
                <a:ea typeface="宋体" pitchFamily="2" charset="-122"/>
              </a:endParaRPr>
            </a:p>
          </p:txBody>
        </p:sp>
      </p:grpSp>
      <p:sp>
        <p:nvSpPr>
          <p:cNvPr id="41" name="Text Box 29"/>
          <p:cNvSpPr txBox="1">
            <a:spLocks noChangeArrowheads="1"/>
          </p:cNvSpPr>
          <p:nvPr/>
        </p:nvSpPr>
        <p:spPr bwMode="auto">
          <a:xfrm>
            <a:off x="4138612" y="3426540"/>
            <a:ext cx="50958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zh-CN" altLang="en-US" sz="2400" b="1">
                <a:latin typeface="Tahoma" pitchFamily="34" charset="0"/>
                <a:ea typeface="宋体" pitchFamily="2" charset="-122"/>
                <a:sym typeface="Symbol" pitchFamily="18" charset="2"/>
              </a:rPr>
              <a:t></a:t>
            </a:r>
            <a:endParaRPr lang="zh-CN" altLang="en-US" sz="2400" b="1">
              <a:latin typeface="Tahoma" pitchFamily="34" charset="0"/>
              <a:ea typeface="宋体" pitchFamily="2" charset="-122"/>
            </a:endParaRPr>
          </a:p>
        </p:txBody>
      </p:sp>
      <p:cxnSp>
        <p:nvCxnSpPr>
          <p:cNvPr id="42" name="Straight Arrow Connector 41"/>
          <p:cNvCxnSpPr/>
          <p:nvPr/>
        </p:nvCxnSpPr>
        <p:spPr>
          <a:xfrm>
            <a:off x="2590800" y="3656012"/>
            <a:ext cx="533400" cy="1588"/>
          </a:xfrm>
          <a:prstGeom prst="straightConnector1">
            <a:avLst/>
          </a:prstGeom>
          <a:ln w="25400">
            <a:solidFill>
              <a:schemeClr val="accent6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Content Placeholder 2"/>
          <p:cNvSpPr txBox="1">
            <a:spLocks/>
          </p:cNvSpPr>
          <p:nvPr/>
        </p:nvSpPr>
        <p:spPr>
          <a:xfrm>
            <a:off x="4419600" y="4648200"/>
            <a:ext cx="2895600" cy="1219200"/>
          </a:xfrm>
          <a:prstGeom prst="rect">
            <a:avLst/>
          </a:prstGeom>
          <a:ln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urier New" pitchFamily="49" charset="0"/>
                <a:cs typeface="Courier New" pitchFamily="49" charset="0"/>
              </a:rPr>
              <a:t>temp = new </a:t>
            </a:r>
            <a:r>
              <a:rPr lang="id-ID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urier New" pitchFamily="49" charset="0"/>
                <a:cs typeface="Courier New" pitchFamily="49" charset="0"/>
              </a:rPr>
              <a:t>queue</a:t>
            </a:r>
            <a:r>
              <a:rPr lang="en-US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urier New" pitchFamily="49" charset="0"/>
                <a:cs typeface="Courier New" pitchFamily="49" charset="0"/>
              </a:rPr>
              <a:t>;</a:t>
            </a:r>
            <a:endParaRPr lang="en-US" b="1" dirty="0" smtClean="0">
              <a:solidFill>
                <a:schemeClr val="tx2">
                  <a:lumMod val="60000"/>
                  <a:lumOff val="40000"/>
                </a:schemeClr>
              </a:solidFill>
              <a:latin typeface="Courier New" pitchFamily="49" charset="0"/>
              <a:cs typeface="Courier New" pitchFamily="49" charset="0"/>
            </a:endParaRPr>
          </a:p>
          <a:p>
            <a:pPr lvl="0"/>
            <a: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temp-&gt;data = info;</a:t>
            </a:r>
          </a:p>
          <a:p>
            <a:pPr lvl="0"/>
            <a: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urier New" pitchFamily="49" charset="0"/>
                <a:cs typeface="Courier New" pitchFamily="49" charset="0"/>
              </a:rPr>
              <a:t> temp-</a:t>
            </a:r>
            <a: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urier New" pitchFamily="49" charset="0"/>
                <a:cs typeface="Courier New" pitchFamily="49" charset="0"/>
              </a:rPr>
              <a:t>&gt;</a:t>
            </a:r>
            <a:r>
              <a:rPr lang="id-ID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urier New" pitchFamily="49" charset="0"/>
                <a:cs typeface="Courier New" pitchFamily="49" charset="0"/>
              </a:rPr>
              <a:t>next</a:t>
            </a:r>
            <a: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urier New" pitchFamily="49" charset="0"/>
                <a:cs typeface="Courier New" pitchFamily="49" charset="0"/>
              </a:rPr>
              <a:t>= head;</a:t>
            </a:r>
          </a:p>
          <a:p>
            <a:pPr lvl="0"/>
            <a: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urier New" pitchFamily="49" charset="0"/>
                <a:cs typeface="Courier New" pitchFamily="49" charset="0"/>
              </a:rPr>
              <a:t> head = </a:t>
            </a:r>
            <a:r>
              <a:rPr lang="id-ID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urier New" pitchFamily="49" charset="0"/>
                <a:cs typeface="Courier New" pitchFamily="49" charset="0"/>
              </a:rPr>
              <a:t>next</a:t>
            </a:r>
            <a: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urier New" pitchFamily="49" charset="0"/>
                <a:cs typeface="Courier New" pitchFamily="49" charset="0"/>
              </a:rPr>
              <a:t>;</a:t>
            </a:r>
            <a:endParaRPr lang="en-US" dirty="0" smtClean="0">
              <a:solidFill>
                <a:schemeClr val="tx2">
                  <a:lumMod val="60000"/>
                  <a:lumOff val="40000"/>
                </a:schemeClr>
              </a:solidFill>
              <a:latin typeface="Courier New" pitchFamily="49" charset="0"/>
              <a:cs typeface="Courier New" pitchFamily="49" charset="0"/>
            </a:endParaRPr>
          </a:p>
        </p:txBody>
      </p:sp>
      <p:cxnSp>
        <p:nvCxnSpPr>
          <p:cNvPr id="21" name="Shape 105"/>
          <p:cNvCxnSpPr/>
          <p:nvPr/>
        </p:nvCxnSpPr>
        <p:spPr>
          <a:xfrm rot="10800000">
            <a:off x="1485900" y="3962400"/>
            <a:ext cx="495300" cy="870156"/>
          </a:xfrm>
          <a:prstGeom prst="bentConnector2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Content Placeholder 2"/>
          <p:cNvSpPr txBox="1">
            <a:spLocks/>
          </p:cNvSpPr>
          <p:nvPr/>
        </p:nvSpPr>
        <p:spPr>
          <a:xfrm>
            <a:off x="1981200" y="4542504"/>
            <a:ext cx="1143000" cy="533400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	</a:t>
            </a:r>
          </a:p>
          <a:p>
            <a:pPr marL="342900" lvl="0" indent="-342900"/>
            <a:r>
              <a:rPr lang="en-US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head</a:t>
            </a:r>
            <a:endParaRPr lang="en-US" b="1" dirty="0">
              <a:solidFill>
                <a:srgbClr val="FF0000"/>
              </a:solidFill>
              <a:latin typeface="Courier New" pitchFamily="49" charset="0"/>
              <a:cs typeface="Courier New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Title 1"/>
          <p:cNvSpPr txBox="1">
            <a:spLocks/>
          </p:cNvSpPr>
          <p:nvPr/>
        </p:nvSpPr>
        <p:spPr>
          <a:xfrm>
            <a:off x="457200" y="762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MENAMBAH DATA DARI DEPAN</a:t>
            </a:r>
          </a:p>
        </p:txBody>
      </p:sp>
      <p:sp>
        <p:nvSpPr>
          <p:cNvPr id="58" name="Rectangle 15"/>
          <p:cNvSpPr>
            <a:spLocks noChangeArrowheads="1"/>
          </p:cNvSpPr>
          <p:nvPr/>
        </p:nvSpPr>
        <p:spPr bwMode="auto">
          <a:xfrm>
            <a:off x="1995948" y="3352800"/>
            <a:ext cx="609600" cy="609600"/>
          </a:xfrm>
          <a:prstGeom prst="rect">
            <a:avLst/>
          </a:prstGeom>
          <a:solidFill>
            <a:schemeClr val="accent6">
              <a:lumMod val="75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" name="Group 36"/>
          <p:cNvGrpSpPr>
            <a:grpSpLocks/>
          </p:cNvGrpSpPr>
          <p:nvPr/>
        </p:nvGrpSpPr>
        <p:grpSpPr bwMode="auto">
          <a:xfrm>
            <a:off x="1005348" y="3352800"/>
            <a:ext cx="990600" cy="609600"/>
            <a:chOff x="1728" y="2880"/>
            <a:chExt cx="384" cy="384"/>
          </a:xfrm>
          <a:solidFill>
            <a:srgbClr val="FFC000"/>
          </a:solidFill>
        </p:grpSpPr>
        <p:sp>
          <p:nvSpPr>
            <p:cNvPr id="60" name="Rectangle 14"/>
            <p:cNvSpPr>
              <a:spLocks noChangeArrowheads="1"/>
            </p:cNvSpPr>
            <p:nvPr/>
          </p:nvSpPr>
          <p:spPr bwMode="auto">
            <a:xfrm>
              <a:off x="1728" y="2880"/>
              <a:ext cx="384" cy="384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" name="Text Box 23"/>
            <p:cNvSpPr txBox="1">
              <a:spLocks noChangeArrowheads="1"/>
            </p:cNvSpPr>
            <p:nvPr/>
          </p:nvSpPr>
          <p:spPr bwMode="auto">
            <a:xfrm>
              <a:off x="1840" y="2966"/>
              <a:ext cx="170" cy="233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zh-CN" b="0" smtClean="0">
                  <a:solidFill>
                    <a:schemeClr val="bg1"/>
                  </a:solidFill>
                  <a:latin typeface="Tahoma" pitchFamily="34" charset="0"/>
                  <a:ea typeface="宋体" pitchFamily="2" charset="-122"/>
                </a:rPr>
                <a:t>25</a:t>
              </a:r>
              <a:endParaRPr lang="en-US" altLang="zh-CN" b="0">
                <a:solidFill>
                  <a:schemeClr val="bg1"/>
                </a:solidFill>
                <a:latin typeface="Tahoma" pitchFamily="34" charset="0"/>
                <a:ea typeface="宋体" pitchFamily="2" charset="-122"/>
              </a:endParaRPr>
            </a:p>
          </p:txBody>
        </p:sp>
      </p:grpSp>
      <p:sp>
        <p:nvSpPr>
          <p:cNvPr id="63" name="Rectangle 15"/>
          <p:cNvSpPr>
            <a:spLocks noChangeArrowheads="1"/>
          </p:cNvSpPr>
          <p:nvPr/>
        </p:nvSpPr>
        <p:spPr bwMode="auto">
          <a:xfrm>
            <a:off x="4129548" y="3352800"/>
            <a:ext cx="609600" cy="609600"/>
          </a:xfrm>
          <a:prstGeom prst="rect">
            <a:avLst/>
          </a:prstGeom>
          <a:solidFill>
            <a:schemeClr val="accent6">
              <a:lumMod val="75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3" name="Group 36"/>
          <p:cNvGrpSpPr>
            <a:grpSpLocks/>
          </p:cNvGrpSpPr>
          <p:nvPr/>
        </p:nvGrpSpPr>
        <p:grpSpPr bwMode="auto">
          <a:xfrm>
            <a:off x="3138948" y="3352800"/>
            <a:ext cx="990600" cy="609600"/>
            <a:chOff x="1728" y="2880"/>
            <a:chExt cx="384" cy="384"/>
          </a:xfrm>
          <a:solidFill>
            <a:srgbClr val="FFC000"/>
          </a:solidFill>
        </p:grpSpPr>
        <p:sp>
          <p:nvSpPr>
            <p:cNvPr id="65" name="Rectangle 14"/>
            <p:cNvSpPr>
              <a:spLocks noChangeArrowheads="1"/>
            </p:cNvSpPr>
            <p:nvPr/>
          </p:nvSpPr>
          <p:spPr bwMode="auto">
            <a:xfrm>
              <a:off x="1728" y="2880"/>
              <a:ext cx="384" cy="384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6" name="Text Box 23"/>
            <p:cNvSpPr txBox="1">
              <a:spLocks noChangeArrowheads="1"/>
            </p:cNvSpPr>
            <p:nvPr/>
          </p:nvSpPr>
          <p:spPr bwMode="auto">
            <a:xfrm>
              <a:off x="1840" y="2966"/>
              <a:ext cx="170" cy="233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zh-CN" b="0" smtClean="0">
                  <a:solidFill>
                    <a:schemeClr val="bg1"/>
                  </a:solidFill>
                  <a:latin typeface="Tahoma" pitchFamily="34" charset="0"/>
                  <a:ea typeface="宋体" pitchFamily="2" charset="-122"/>
                </a:rPr>
                <a:t>10</a:t>
              </a:r>
              <a:endParaRPr lang="en-US" altLang="zh-CN" b="0">
                <a:solidFill>
                  <a:schemeClr val="bg1"/>
                </a:solidFill>
                <a:latin typeface="Tahoma" pitchFamily="34" charset="0"/>
                <a:ea typeface="宋体" pitchFamily="2" charset="-122"/>
              </a:endParaRPr>
            </a:p>
          </p:txBody>
        </p:sp>
      </p:grpSp>
      <p:sp>
        <p:nvSpPr>
          <p:cNvPr id="67" name="Rectangle 15"/>
          <p:cNvSpPr>
            <a:spLocks noChangeArrowheads="1"/>
          </p:cNvSpPr>
          <p:nvPr/>
        </p:nvSpPr>
        <p:spPr bwMode="auto">
          <a:xfrm>
            <a:off x="6263148" y="3352800"/>
            <a:ext cx="609600" cy="609600"/>
          </a:xfrm>
          <a:prstGeom prst="rect">
            <a:avLst/>
          </a:prstGeom>
          <a:solidFill>
            <a:schemeClr val="accent6">
              <a:lumMod val="75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4" name="Group 67"/>
          <p:cNvGrpSpPr>
            <a:grpSpLocks/>
          </p:cNvGrpSpPr>
          <p:nvPr/>
        </p:nvGrpSpPr>
        <p:grpSpPr bwMode="auto">
          <a:xfrm>
            <a:off x="5272548" y="3352800"/>
            <a:ext cx="990600" cy="609600"/>
            <a:chOff x="1728" y="2880"/>
            <a:chExt cx="384" cy="384"/>
          </a:xfrm>
          <a:solidFill>
            <a:srgbClr val="FFC000"/>
          </a:solidFill>
        </p:grpSpPr>
        <p:sp>
          <p:nvSpPr>
            <p:cNvPr id="69" name="Rectangle 14"/>
            <p:cNvSpPr>
              <a:spLocks noChangeArrowheads="1"/>
            </p:cNvSpPr>
            <p:nvPr/>
          </p:nvSpPr>
          <p:spPr bwMode="auto">
            <a:xfrm>
              <a:off x="1728" y="2880"/>
              <a:ext cx="384" cy="384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1" name="Text Box 23"/>
            <p:cNvSpPr txBox="1">
              <a:spLocks noChangeArrowheads="1"/>
            </p:cNvSpPr>
            <p:nvPr/>
          </p:nvSpPr>
          <p:spPr bwMode="auto">
            <a:xfrm>
              <a:off x="1816" y="2966"/>
              <a:ext cx="219" cy="233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zh-CN" b="0" smtClean="0">
                  <a:solidFill>
                    <a:schemeClr val="bg1"/>
                  </a:solidFill>
                  <a:latin typeface="Tahoma" pitchFamily="34" charset="0"/>
                  <a:ea typeface="宋体" pitchFamily="2" charset="-122"/>
                </a:rPr>
                <a:t>155</a:t>
              </a:r>
              <a:endParaRPr lang="en-US" altLang="zh-CN" b="0">
                <a:solidFill>
                  <a:schemeClr val="bg1"/>
                </a:solidFill>
                <a:latin typeface="Tahoma" pitchFamily="34" charset="0"/>
                <a:ea typeface="宋体" pitchFamily="2" charset="-122"/>
              </a:endParaRPr>
            </a:p>
          </p:txBody>
        </p:sp>
      </p:grpSp>
      <p:sp>
        <p:nvSpPr>
          <p:cNvPr id="72" name="Text Box 29"/>
          <p:cNvSpPr txBox="1">
            <a:spLocks noChangeArrowheads="1"/>
          </p:cNvSpPr>
          <p:nvPr/>
        </p:nvSpPr>
        <p:spPr bwMode="auto">
          <a:xfrm>
            <a:off x="6286960" y="3426540"/>
            <a:ext cx="50958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zh-CN" altLang="en-US" sz="2400" b="1">
                <a:latin typeface="Tahoma" pitchFamily="34" charset="0"/>
                <a:ea typeface="宋体" pitchFamily="2" charset="-122"/>
                <a:sym typeface="Symbol" pitchFamily="18" charset="2"/>
              </a:rPr>
              <a:t></a:t>
            </a:r>
            <a:endParaRPr lang="zh-CN" altLang="en-US" sz="2400" b="1">
              <a:latin typeface="Tahoma" pitchFamily="34" charset="0"/>
              <a:ea typeface="宋体" pitchFamily="2" charset="-122"/>
            </a:endParaRPr>
          </a:p>
        </p:txBody>
      </p:sp>
      <p:cxnSp>
        <p:nvCxnSpPr>
          <p:cNvPr id="73" name="Straight Arrow Connector 72"/>
          <p:cNvCxnSpPr>
            <a:stCxn id="58" idx="3"/>
          </p:cNvCxnSpPr>
          <p:nvPr/>
        </p:nvCxnSpPr>
        <p:spPr>
          <a:xfrm>
            <a:off x="2605548" y="3657600"/>
            <a:ext cx="533400" cy="1588"/>
          </a:xfrm>
          <a:prstGeom prst="straightConnector1">
            <a:avLst/>
          </a:prstGeom>
          <a:ln w="25400">
            <a:solidFill>
              <a:schemeClr val="accent6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Straight Arrow Connector 73"/>
          <p:cNvCxnSpPr/>
          <p:nvPr/>
        </p:nvCxnSpPr>
        <p:spPr>
          <a:xfrm>
            <a:off x="4739148" y="3656012"/>
            <a:ext cx="533400" cy="1588"/>
          </a:xfrm>
          <a:prstGeom prst="straightConnector1">
            <a:avLst/>
          </a:prstGeom>
          <a:ln w="25400">
            <a:solidFill>
              <a:schemeClr val="accent6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4" name="Content Placeholder 2"/>
          <p:cNvSpPr txBox="1">
            <a:spLocks/>
          </p:cNvSpPr>
          <p:nvPr/>
        </p:nvSpPr>
        <p:spPr>
          <a:xfrm>
            <a:off x="4449096" y="4195920"/>
            <a:ext cx="3490686" cy="457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 Algoritma </a:t>
            </a:r>
          </a:p>
        </p:txBody>
      </p:sp>
      <p:sp>
        <p:nvSpPr>
          <p:cNvPr id="27" name="Rectangle 15"/>
          <p:cNvSpPr>
            <a:spLocks noChangeArrowheads="1"/>
          </p:cNvSpPr>
          <p:nvPr/>
        </p:nvSpPr>
        <p:spPr bwMode="auto">
          <a:xfrm>
            <a:off x="132732" y="3352800"/>
            <a:ext cx="609600" cy="609600"/>
          </a:xfrm>
          <a:prstGeom prst="rect">
            <a:avLst/>
          </a:prstGeom>
          <a:solidFill>
            <a:schemeClr val="accent6">
              <a:lumMod val="75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cxnSp>
        <p:nvCxnSpPr>
          <p:cNvPr id="28" name="Straight Arrow Connector 27"/>
          <p:cNvCxnSpPr>
            <a:stCxn id="27" idx="3"/>
            <a:endCxn id="95" idx="1"/>
          </p:cNvCxnSpPr>
          <p:nvPr/>
        </p:nvCxnSpPr>
        <p:spPr>
          <a:xfrm>
            <a:off x="742332" y="3657600"/>
            <a:ext cx="248268" cy="1588"/>
          </a:xfrm>
          <a:prstGeom prst="straightConnector1">
            <a:avLst/>
          </a:prstGeom>
          <a:ln w="25400">
            <a:solidFill>
              <a:schemeClr val="accent6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 Box 29"/>
          <p:cNvSpPr txBox="1">
            <a:spLocks noChangeArrowheads="1"/>
          </p:cNvSpPr>
          <p:nvPr/>
        </p:nvSpPr>
        <p:spPr bwMode="auto">
          <a:xfrm>
            <a:off x="147480" y="3424535"/>
            <a:ext cx="50958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CN" sz="2400" b="1" smtClean="0">
                <a:latin typeface="Tahoma" pitchFamily="34" charset="0"/>
                <a:ea typeface="宋体" pitchFamily="2" charset="-122"/>
                <a:sym typeface="Symbol" pitchFamily="18" charset="2"/>
              </a:rPr>
              <a:t>H</a:t>
            </a:r>
            <a:endParaRPr lang="zh-CN" altLang="en-US" sz="2400" b="1">
              <a:latin typeface="Tahoma" pitchFamily="34" charset="0"/>
              <a:ea typeface="宋体" pitchFamily="2" charset="-122"/>
            </a:endParaRPr>
          </a:p>
        </p:txBody>
      </p:sp>
      <p:sp>
        <p:nvSpPr>
          <p:cNvPr id="34" name="Left Brace 33"/>
          <p:cNvSpPr/>
          <p:nvPr/>
        </p:nvSpPr>
        <p:spPr>
          <a:xfrm>
            <a:off x="7283244" y="4557252"/>
            <a:ext cx="1022556" cy="1081548"/>
          </a:xfrm>
          <a:prstGeom prst="leftBrace">
            <a:avLst>
              <a:gd name="adj1" fmla="val 201"/>
              <a:gd name="adj2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Content Placeholder 2"/>
          <p:cNvSpPr txBox="1">
            <a:spLocks/>
          </p:cNvSpPr>
          <p:nvPr/>
        </p:nvSpPr>
        <p:spPr>
          <a:xfrm>
            <a:off x="8121444" y="4375356"/>
            <a:ext cx="914400" cy="1172496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 smtClean="0">
                <a:ln>
                  <a:noFill/>
                </a:ln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	</a:t>
            </a:r>
          </a:p>
          <a:p>
            <a:pPr marL="342900" lvl="0" indent="-342900"/>
            <a:r>
              <a:rPr lang="en-US" sz="2400" b="1" smtClean="0">
                <a:latin typeface="Courier New" pitchFamily="49" charset="0"/>
                <a:cs typeface="Courier New" pitchFamily="49" charset="0"/>
              </a:rPr>
              <a:t>155</a:t>
            </a:r>
          </a:p>
          <a:p>
            <a:pPr marL="342900" lvl="0" indent="-342900"/>
            <a:r>
              <a:rPr lang="en-US" sz="2400" b="1" smtClean="0">
                <a:latin typeface="Courier New" pitchFamily="49" charset="0"/>
                <a:cs typeface="Courier New" pitchFamily="49" charset="0"/>
              </a:rPr>
              <a:t>10</a:t>
            </a:r>
          </a:p>
          <a:p>
            <a:pPr marL="342900" lvl="0" indent="-342900"/>
            <a:r>
              <a:rPr lang="en-US" sz="2400" b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25</a:t>
            </a:r>
            <a:endParaRPr lang="en-US" sz="2400" b="1">
              <a:solidFill>
                <a:srgbClr val="FF0000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25" name="Content Placeholder 2"/>
          <p:cNvSpPr txBox="1">
            <a:spLocks/>
          </p:cNvSpPr>
          <p:nvPr/>
        </p:nvSpPr>
        <p:spPr>
          <a:xfrm>
            <a:off x="4419600" y="4648200"/>
            <a:ext cx="2895600" cy="1219200"/>
          </a:xfrm>
          <a:prstGeom prst="rect">
            <a:avLst/>
          </a:prstGeom>
          <a:ln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urier New" pitchFamily="49" charset="0"/>
                <a:cs typeface="Courier New" pitchFamily="49" charset="0"/>
              </a:rPr>
              <a:t>temp = new </a:t>
            </a:r>
            <a:r>
              <a:rPr lang="id-ID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urier New" pitchFamily="49" charset="0"/>
                <a:cs typeface="Courier New" pitchFamily="49" charset="0"/>
              </a:rPr>
              <a:t>queue</a:t>
            </a:r>
            <a:r>
              <a:rPr lang="en-US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urier New" pitchFamily="49" charset="0"/>
                <a:cs typeface="Courier New" pitchFamily="49" charset="0"/>
              </a:rPr>
              <a:t>;</a:t>
            </a:r>
            <a:endParaRPr lang="en-US" b="1" dirty="0" smtClean="0">
              <a:solidFill>
                <a:schemeClr val="tx2">
                  <a:lumMod val="60000"/>
                  <a:lumOff val="40000"/>
                </a:schemeClr>
              </a:solidFill>
              <a:latin typeface="Courier New" pitchFamily="49" charset="0"/>
              <a:cs typeface="Courier New" pitchFamily="49" charset="0"/>
            </a:endParaRPr>
          </a:p>
          <a:p>
            <a:pPr lvl="0"/>
            <a: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temp-&gt;data = info;</a:t>
            </a:r>
          </a:p>
          <a:p>
            <a:pPr lvl="0"/>
            <a: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urier New" pitchFamily="49" charset="0"/>
                <a:cs typeface="Courier New" pitchFamily="49" charset="0"/>
              </a:rPr>
              <a:t> temp-</a:t>
            </a:r>
            <a: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urier New" pitchFamily="49" charset="0"/>
                <a:cs typeface="Courier New" pitchFamily="49" charset="0"/>
              </a:rPr>
              <a:t>&gt;</a:t>
            </a:r>
            <a:r>
              <a:rPr lang="id-ID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urier New" pitchFamily="49" charset="0"/>
                <a:cs typeface="Courier New" pitchFamily="49" charset="0"/>
              </a:rPr>
              <a:t>next</a:t>
            </a:r>
            <a: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urier New" pitchFamily="49" charset="0"/>
                <a:cs typeface="Courier New" pitchFamily="49" charset="0"/>
              </a:rPr>
              <a:t>= head;</a:t>
            </a:r>
          </a:p>
          <a:p>
            <a:pPr lvl="0"/>
            <a: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urier New" pitchFamily="49" charset="0"/>
                <a:cs typeface="Courier New" pitchFamily="49" charset="0"/>
              </a:rPr>
              <a:t> head = </a:t>
            </a:r>
            <a:r>
              <a:rPr lang="id-ID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urier New" pitchFamily="49" charset="0"/>
                <a:cs typeface="Courier New" pitchFamily="49" charset="0"/>
              </a:rPr>
              <a:t>next</a:t>
            </a:r>
            <a: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urier New" pitchFamily="49" charset="0"/>
                <a:cs typeface="Courier New" pitchFamily="49" charset="0"/>
              </a:rPr>
              <a:t>;</a:t>
            </a:r>
            <a:endParaRPr lang="en-US" dirty="0" smtClean="0">
              <a:solidFill>
                <a:schemeClr val="tx2">
                  <a:lumMod val="60000"/>
                  <a:lumOff val="40000"/>
                </a:schemeClr>
              </a:solidFill>
              <a:latin typeface="Courier New" pitchFamily="49" charset="0"/>
              <a:cs typeface="Courier New" pitchFamily="49" charset="0"/>
            </a:endParaRPr>
          </a:p>
        </p:txBody>
      </p:sp>
      <p:cxnSp>
        <p:nvCxnSpPr>
          <p:cNvPr id="26" name="Shape 105"/>
          <p:cNvCxnSpPr/>
          <p:nvPr/>
        </p:nvCxnSpPr>
        <p:spPr>
          <a:xfrm rot="10800000">
            <a:off x="1485900" y="3962400"/>
            <a:ext cx="495300" cy="870156"/>
          </a:xfrm>
          <a:prstGeom prst="bentConnector2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Content Placeholder 2"/>
          <p:cNvSpPr txBox="1">
            <a:spLocks/>
          </p:cNvSpPr>
          <p:nvPr/>
        </p:nvSpPr>
        <p:spPr>
          <a:xfrm>
            <a:off x="1981200" y="4542504"/>
            <a:ext cx="1143000" cy="533400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	</a:t>
            </a:r>
          </a:p>
          <a:p>
            <a:pPr marL="342900" lvl="0" indent="-342900"/>
            <a:r>
              <a:rPr lang="en-US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head</a:t>
            </a:r>
            <a:endParaRPr lang="en-US" b="1" dirty="0">
              <a:solidFill>
                <a:srgbClr val="FF0000"/>
              </a:solidFill>
              <a:latin typeface="Courier New" pitchFamily="49" charset="0"/>
              <a:cs typeface="Courier New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>
            <a:spLocks/>
          </p:cNvSpPr>
          <p:nvPr/>
        </p:nvSpPr>
        <p:spPr>
          <a:xfrm>
            <a:off x="990600" y="1752600"/>
            <a:ext cx="3428999" cy="609600"/>
          </a:xfrm>
          <a:prstGeom prst="rect">
            <a:avLst/>
          </a:prstGeom>
          <a:ln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	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sz="200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smtClean="0">
                <a:latin typeface="Courier New" pitchFamily="49" charset="0"/>
                <a:cs typeface="Courier New" pitchFamily="49" charset="0"/>
              </a:rPr>
              <a:t>node </a:t>
            </a:r>
            <a:r>
              <a:rPr lang="en-US" sz="2000">
                <a:latin typeface="Courier New" pitchFamily="49" charset="0"/>
                <a:cs typeface="Courier New" pitchFamily="49" charset="0"/>
              </a:rPr>
              <a:t>*head = NULL; 	</a:t>
            </a: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1081314" y="1278192"/>
            <a:ext cx="3490686" cy="457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Inisialisasi</a:t>
            </a:r>
            <a:r>
              <a:rPr kumimoji="0" lang="en-US" sz="2000" b="1" i="0" u="none" strike="noStrike" kern="1200" cap="none" spc="0" normalizeH="0" noProof="0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Nilai Awal Head</a:t>
            </a:r>
            <a:endParaRPr kumimoji="0" lang="en-US" sz="2000" b="1" i="0" u="none" strike="noStrike" kern="1200" cap="none" spc="0" normalizeH="0" baseline="0" noProof="0" smtClean="0">
              <a:ln>
                <a:noFill/>
              </a:ln>
              <a:solidFill>
                <a:schemeClr val="accent6">
                  <a:lumMod val="75000"/>
                </a:schemeClr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1" name="Shape 10"/>
          <p:cNvCxnSpPr>
            <a:stCxn id="4" idx="3"/>
            <a:endCxn id="32" idx="0"/>
          </p:cNvCxnSpPr>
          <p:nvPr/>
        </p:nvCxnSpPr>
        <p:spPr>
          <a:xfrm>
            <a:off x="4419599" y="2057400"/>
            <a:ext cx="2743201" cy="381000"/>
          </a:xfrm>
          <a:prstGeom prst="bentConnector2">
            <a:avLst/>
          </a:prstGeom>
          <a:ln w="25400">
            <a:solidFill>
              <a:schemeClr val="accent6">
                <a:lumMod val="75000"/>
              </a:schemeClr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itle 1"/>
          <p:cNvSpPr txBox="1">
            <a:spLocks/>
          </p:cNvSpPr>
          <p:nvPr/>
        </p:nvSpPr>
        <p:spPr>
          <a:xfrm>
            <a:off x="457200" y="762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MENAMBAH DATA DARI DEPAN</a:t>
            </a:r>
          </a:p>
        </p:txBody>
      </p:sp>
      <p:sp>
        <p:nvSpPr>
          <p:cNvPr id="32" name="Rectangle 15"/>
          <p:cNvSpPr>
            <a:spLocks noChangeArrowheads="1"/>
          </p:cNvSpPr>
          <p:nvPr/>
        </p:nvSpPr>
        <p:spPr bwMode="auto">
          <a:xfrm>
            <a:off x="6858000" y="2438400"/>
            <a:ext cx="609600" cy="609600"/>
          </a:xfrm>
          <a:prstGeom prst="rect">
            <a:avLst/>
          </a:prstGeom>
          <a:solidFill>
            <a:schemeClr val="accent6">
              <a:lumMod val="75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3" name="Text Box 29"/>
          <p:cNvSpPr txBox="1">
            <a:spLocks noChangeArrowheads="1"/>
          </p:cNvSpPr>
          <p:nvPr/>
        </p:nvSpPr>
        <p:spPr bwMode="auto">
          <a:xfrm>
            <a:off x="6904704" y="2514600"/>
            <a:ext cx="50958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zh-CN" altLang="en-US" sz="2400" b="1">
                <a:latin typeface="Tahoma" pitchFamily="34" charset="0"/>
                <a:ea typeface="宋体" pitchFamily="2" charset="-122"/>
                <a:sym typeface="Symbol" pitchFamily="18" charset="2"/>
              </a:rPr>
              <a:t></a:t>
            </a:r>
            <a:endParaRPr lang="zh-CN" altLang="en-US" sz="2400" b="1">
              <a:latin typeface="Tahoma" pitchFamily="34" charset="0"/>
              <a:ea typeface="宋体" pitchFamily="2" charset="-122"/>
            </a:endParaRPr>
          </a:p>
        </p:txBody>
      </p:sp>
      <p:sp>
        <p:nvSpPr>
          <p:cNvPr id="38" name="Content Placeholder 2"/>
          <p:cNvSpPr txBox="1">
            <a:spLocks/>
          </p:cNvSpPr>
          <p:nvPr/>
        </p:nvSpPr>
        <p:spPr>
          <a:xfrm>
            <a:off x="1081314" y="2590800"/>
            <a:ext cx="3490686" cy="457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Membuat Node Baru</a:t>
            </a:r>
          </a:p>
        </p:txBody>
      </p:sp>
      <p:sp>
        <p:nvSpPr>
          <p:cNvPr id="39" name="Content Placeholder 2"/>
          <p:cNvSpPr>
            <a:spLocks noGrp="1"/>
          </p:cNvSpPr>
          <p:nvPr>
            <p:ph idx="1"/>
          </p:nvPr>
        </p:nvSpPr>
        <p:spPr>
          <a:xfrm>
            <a:off x="990600" y="3048000"/>
            <a:ext cx="3429000" cy="762000"/>
          </a:xfrm>
          <a:ln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>
            <a:norm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en-US" sz="2000" smtClean="0">
                <a:solidFill>
                  <a:schemeClr val="tx2">
                    <a:lumMod val="60000"/>
                    <a:lumOff val="40000"/>
                  </a:schemeClr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smtClean="0">
                <a:latin typeface="Courier New" pitchFamily="49" charset="0"/>
                <a:cs typeface="Courier New" pitchFamily="49" charset="0"/>
              </a:rPr>
              <a:t>node *temp;	</a:t>
            </a:r>
          </a:p>
          <a:p>
            <a:pPr>
              <a:spcBef>
                <a:spcPts val="0"/>
              </a:spcBef>
              <a:buNone/>
            </a:pPr>
            <a:r>
              <a:rPr lang="en-US" sz="2000" smtClean="0">
                <a:latin typeface="Courier New" pitchFamily="49" charset="0"/>
                <a:cs typeface="Courier New" pitchFamily="49" charset="0"/>
              </a:rPr>
              <a:t> temp = </a:t>
            </a:r>
            <a:r>
              <a:rPr lang="en-US" sz="2000" b="1" smtClean="0">
                <a:latin typeface="Courier New" pitchFamily="49" charset="0"/>
                <a:cs typeface="Courier New" pitchFamily="49" charset="0"/>
              </a:rPr>
              <a:t>new</a:t>
            </a:r>
            <a:r>
              <a:rPr lang="en-US" sz="2000" smtClean="0">
                <a:latin typeface="Courier New" pitchFamily="49" charset="0"/>
                <a:cs typeface="Courier New" pitchFamily="49" charset="0"/>
              </a:rPr>
              <a:t> node;</a:t>
            </a:r>
          </a:p>
        </p:txBody>
      </p:sp>
      <p:cxnSp>
        <p:nvCxnSpPr>
          <p:cNvPr id="44" name="Shape 43"/>
          <p:cNvCxnSpPr/>
          <p:nvPr/>
        </p:nvCxnSpPr>
        <p:spPr>
          <a:xfrm>
            <a:off x="4114800" y="3429000"/>
            <a:ext cx="2743200" cy="1752600"/>
          </a:xfrm>
          <a:prstGeom prst="bentConnector2">
            <a:avLst/>
          </a:prstGeom>
          <a:ln w="25400">
            <a:solidFill>
              <a:schemeClr val="accent6">
                <a:lumMod val="75000"/>
              </a:schemeClr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Content Placeholder 2"/>
          <p:cNvSpPr txBox="1">
            <a:spLocks/>
          </p:cNvSpPr>
          <p:nvPr/>
        </p:nvSpPr>
        <p:spPr>
          <a:xfrm>
            <a:off x="5867400" y="2971800"/>
            <a:ext cx="1066800" cy="609600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	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mtClean="0">
                <a:latin typeface="Courier New" pitchFamily="49" charset="0"/>
                <a:cs typeface="Courier New" pitchFamily="49" charset="0"/>
              </a:rPr>
              <a:t>temp</a:t>
            </a:r>
            <a:endParaRPr lang="en-US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46" name="Content Placeholder 2"/>
          <p:cNvSpPr txBox="1">
            <a:spLocks/>
          </p:cNvSpPr>
          <p:nvPr/>
        </p:nvSpPr>
        <p:spPr>
          <a:xfrm>
            <a:off x="990600" y="4038600"/>
            <a:ext cx="3429000" cy="1295400"/>
          </a:xfrm>
          <a:prstGeom prst="rect">
            <a:avLst/>
          </a:prstGeom>
          <a:ln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vert="horz" lIns="91440" tIns="45720" rIns="91440" bIns="45720" rtlCol="0">
            <a:normAutofit lnSpcReduction="100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000" b="0" i="1" u="none" strike="noStrike" kern="1200" cap="none" spc="0" normalizeH="0" baseline="0" noProof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// misal info = 25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sz="2000">
                <a:latin typeface="Courier New" pitchFamily="49" charset="0"/>
                <a:cs typeface="Courier New" pitchFamily="49" charset="0"/>
              </a:rPr>
              <a:t> </a:t>
            </a:r>
            <a:r>
              <a:rPr kumimoji="0" lang="en-US" sz="20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temp-&gt;data = info;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temp-&gt;link=head;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head = temp;</a:t>
            </a:r>
          </a:p>
        </p:txBody>
      </p:sp>
      <p:sp>
        <p:nvSpPr>
          <p:cNvPr id="50" name="Rectangle 15"/>
          <p:cNvSpPr>
            <a:spLocks noChangeArrowheads="1"/>
          </p:cNvSpPr>
          <p:nvPr/>
        </p:nvSpPr>
        <p:spPr bwMode="auto">
          <a:xfrm>
            <a:off x="6858000" y="5181600"/>
            <a:ext cx="609600" cy="609600"/>
          </a:xfrm>
          <a:prstGeom prst="rect">
            <a:avLst/>
          </a:prstGeom>
          <a:solidFill>
            <a:schemeClr val="accent6">
              <a:lumMod val="75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" name="Group 36"/>
          <p:cNvGrpSpPr>
            <a:grpSpLocks/>
          </p:cNvGrpSpPr>
          <p:nvPr/>
        </p:nvGrpSpPr>
        <p:grpSpPr bwMode="auto">
          <a:xfrm>
            <a:off x="5867400" y="5181600"/>
            <a:ext cx="990600" cy="609600"/>
            <a:chOff x="1728" y="2880"/>
            <a:chExt cx="384" cy="384"/>
          </a:xfrm>
          <a:solidFill>
            <a:srgbClr val="FFC000"/>
          </a:solidFill>
        </p:grpSpPr>
        <p:sp>
          <p:nvSpPr>
            <p:cNvPr id="52" name="Rectangle 14"/>
            <p:cNvSpPr>
              <a:spLocks noChangeArrowheads="1"/>
            </p:cNvSpPr>
            <p:nvPr/>
          </p:nvSpPr>
          <p:spPr bwMode="auto">
            <a:xfrm>
              <a:off x="1728" y="2880"/>
              <a:ext cx="384" cy="384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3" name="Text Box 23"/>
            <p:cNvSpPr txBox="1">
              <a:spLocks noChangeArrowheads="1"/>
            </p:cNvSpPr>
            <p:nvPr/>
          </p:nvSpPr>
          <p:spPr bwMode="auto">
            <a:xfrm>
              <a:off x="1840" y="2966"/>
              <a:ext cx="170" cy="233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zh-CN" b="0" smtClean="0">
                  <a:solidFill>
                    <a:schemeClr val="bg1"/>
                  </a:solidFill>
                  <a:latin typeface="Tahoma" pitchFamily="34" charset="0"/>
                  <a:ea typeface="宋体" pitchFamily="2" charset="-122"/>
                </a:rPr>
                <a:t>25</a:t>
              </a:r>
              <a:endParaRPr lang="en-US" altLang="zh-CN" b="0">
                <a:solidFill>
                  <a:schemeClr val="bg1"/>
                </a:solidFill>
                <a:latin typeface="Tahoma" pitchFamily="34" charset="0"/>
                <a:ea typeface="宋体" pitchFamily="2" charset="-122"/>
              </a:endParaRPr>
            </a:p>
          </p:txBody>
        </p:sp>
      </p:grpSp>
      <p:cxnSp>
        <p:nvCxnSpPr>
          <p:cNvPr id="54" name="Shape 53"/>
          <p:cNvCxnSpPr/>
          <p:nvPr/>
        </p:nvCxnSpPr>
        <p:spPr>
          <a:xfrm>
            <a:off x="4419600" y="4572000"/>
            <a:ext cx="1943100" cy="609600"/>
          </a:xfrm>
          <a:prstGeom prst="bentConnector2">
            <a:avLst/>
          </a:prstGeom>
          <a:ln w="25400">
            <a:solidFill>
              <a:schemeClr val="accent6">
                <a:lumMod val="75000"/>
              </a:schemeClr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Content Placeholder 2"/>
          <p:cNvSpPr txBox="1">
            <a:spLocks/>
          </p:cNvSpPr>
          <p:nvPr/>
        </p:nvSpPr>
        <p:spPr>
          <a:xfrm>
            <a:off x="5943600" y="1600200"/>
            <a:ext cx="1066800" cy="609600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	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mtClean="0">
                <a:latin typeface="Courier New" pitchFamily="49" charset="0"/>
                <a:cs typeface="Courier New" pitchFamily="49" charset="0"/>
              </a:rPr>
              <a:t>head</a:t>
            </a:r>
            <a:endParaRPr lang="en-US">
              <a:latin typeface="Courier New" pitchFamily="49" charset="0"/>
              <a:cs typeface="Courier New" pitchFamily="49" charset="0"/>
            </a:endParaRPr>
          </a:p>
        </p:txBody>
      </p:sp>
      <p:cxnSp>
        <p:nvCxnSpPr>
          <p:cNvPr id="57" name="Shape 56"/>
          <p:cNvCxnSpPr>
            <a:stCxn id="50" idx="3"/>
            <a:endCxn id="33" idx="3"/>
          </p:cNvCxnSpPr>
          <p:nvPr/>
        </p:nvCxnSpPr>
        <p:spPr>
          <a:xfrm flipH="1" flipV="1">
            <a:off x="7414292" y="2745433"/>
            <a:ext cx="53308" cy="2740967"/>
          </a:xfrm>
          <a:prstGeom prst="bentConnector3">
            <a:avLst>
              <a:gd name="adj1" fmla="val -871490"/>
            </a:avLst>
          </a:prstGeom>
          <a:ln w="25400">
            <a:solidFill>
              <a:schemeClr val="accent6">
                <a:lumMod val="75000"/>
              </a:schemeClr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Content Placeholder 2"/>
          <p:cNvSpPr txBox="1">
            <a:spLocks/>
          </p:cNvSpPr>
          <p:nvPr/>
        </p:nvSpPr>
        <p:spPr>
          <a:xfrm rot="16200000">
            <a:off x="6515100" y="3619500"/>
            <a:ext cx="3429000" cy="457200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temp-&gt;next=head;</a:t>
            </a:r>
          </a:p>
        </p:txBody>
      </p:sp>
      <p:sp>
        <p:nvSpPr>
          <p:cNvPr id="70" name="Content Placeholder 2"/>
          <p:cNvSpPr txBox="1">
            <a:spLocks/>
          </p:cNvSpPr>
          <p:nvPr/>
        </p:nvSpPr>
        <p:spPr>
          <a:xfrm>
            <a:off x="3581400" y="6172200"/>
            <a:ext cx="1143000" cy="533400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	</a:t>
            </a:r>
          </a:p>
          <a:p>
            <a:pPr marL="342900" lvl="0" indent="-342900"/>
            <a:r>
              <a:rPr lang="en-US" smtClean="0">
                <a:latin typeface="Courier New" pitchFamily="49" charset="0"/>
                <a:cs typeface="Courier New" pitchFamily="49" charset="0"/>
              </a:rPr>
              <a:t>head</a:t>
            </a:r>
            <a:endParaRPr lang="en-US">
              <a:latin typeface="Courier New" pitchFamily="49" charset="0"/>
              <a:cs typeface="Courier New" pitchFamily="49" charset="0"/>
            </a:endParaRPr>
          </a:p>
        </p:txBody>
      </p:sp>
      <p:cxnSp>
        <p:nvCxnSpPr>
          <p:cNvPr id="76" name="Shape 75"/>
          <p:cNvCxnSpPr/>
          <p:nvPr/>
        </p:nvCxnSpPr>
        <p:spPr>
          <a:xfrm flipV="1">
            <a:off x="4381500" y="5791200"/>
            <a:ext cx="2476500" cy="685800"/>
          </a:xfrm>
          <a:prstGeom prst="bentConnector2">
            <a:avLst/>
          </a:prstGeom>
          <a:ln w="25400">
            <a:solidFill>
              <a:schemeClr val="accent6">
                <a:lumMod val="75000"/>
              </a:schemeClr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Shape 92"/>
          <p:cNvCxnSpPr>
            <a:stCxn id="70" idx="1"/>
            <a:endCxn id="46" idx="2"/>
          </p:cNvCxnSpPr>
          <p:nvPr/>
        </p:nvCxnSpPr>
        <p:spPr>
          <a:xfrm rot="10800000">
            <a:off x="2705100" y="5334000"/>
            <a:ext cx="876300" cy="1104900"/>
          </a:xfrm>
          <a:prstGeom prst="bentConnector2">
            <a:avLst/>
          </a:prstGeom>
          <a:ln>
            <a:headEnd type="arrow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Title 1"/>
          <p:cNvSpPr txBox="1">
            <a:spLocks/>
          </p:cNvSpPr>
          <p:nvPr/>
        </p:nvSpPr>
        <p:spPr>
          <a:xfrm>
            <a:off x="457200" y="762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MENAMBAH DATA DARI BELAKANG</a:t>
            </a:r>
          </a:p>
        </p:txBody>
      </p:sp>
      <p:sp>
        <p:nvSpPr>
          <p:cNvPr id="38" name="Content Placeholder 2"/>
          <p:cNvSpPr txBox="1">
            <a:spLocks/>
          </p:cNvSpPr>
          <p:nvPr/>
        </p:nvSpPr>
        <p:spPr>
          <a:xfrm>
            <a:off x="4891314" y="1066800"/>
            <a:ext cx="3490686" cy="457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Membuat Node Baru</a:t>
            </a:r>
          </a:p>
        </p:txBody>
      </p:sp>
      <p:sp>
        <p:nvSpPr>
          <p:cNvPr id="39" name="Content Placeholder 2"/>
          <p:cNvSpPr>
            <a:spLocks noGrp="1"/>
          </p:cNvSpPr>
          <p:nvPr>
            <p:ph idx="1"/>
          </p:nvPr>
        </p:nvSpPr>
        <p:spPr>
          <a:xfrm>
            <a:off x="4876800" y="1524000"/>
            <a:ext cx="3810000" cy="762000"/>
          </a:xfrm>
          <a:ln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>
            <a:norm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en-US" sz="1900" smtClean="0">
                <a:solidFill>
                  <a:schemeClr val="tx2">
                    <a:lumMod val="60000"/>
                    <a:lumOff val="40000"/>
                  </a:schemeClr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900" smtClean="0">
                <a:latin typeface="Courier New" pitchFamily="49" charset="0"/>
                <a:cs typeface="Courier New" pitchFamily="49" charset="0"/>
              </a:rPr>
              <a:t>node *temp1;	</a:t>
            </a:r>
          </a:p>
          <a:p>
            <a:pPr>
              <a:spcBef>
                <a:spcPts val="0"/>
              </a:spcBef>
              <a:buNone/>
            </a:pPr>
            <a:r>
              <a:rPr lang="en-US" sz="1900" smtClean="0">
                <a:latin typeface="Courier New" pitchFamily="49" charset="0"/>
                <a:cs typeface="Courier New" pitchFamily="49" charset="0"/>
              </a:rPr>
              <a:t> temp1 = </a:t>
            </a:r>
            <a:r>
              <a:rPr lang="en-US" sz="1900" b="1" smtClean="0">
                <a:latin typeface="Courier New" pitchFamily="49" charset="0"/>
                <a:cs typeface="Courier New" pitchFamily="49" charset="0"/>
              </a:rPr>
              <a:t>new</a:t>
            </a:r>
            <a:r>
              <a:rPr lang="en-US" sz="1900" smtClean="0">
                <a:latin typeface="Courier New" pitchFamily="49" charset="0"/>
                <a:cs typeface="Courier New" pitchFamily="49" charset="0"/>
              </a:rPr>
              <a:t> node;</a:t>
            </a:r>
          </a:p>
        </p:txBody>
      </p:sp>
      <p:grpSp>
        <p:nvGrpSpPr>
          <p:cNvPr id="32" name="Group 31"/>
          <p:cNvGrpSpPr/>
          <p:nvPr/>
        </p:nvGrpSpPr>
        <p:grpSpPr>
          <a:xfrm>
            <a:off x="838200" y="1447800"/>
            <a:ext cx="4038600" cy="1828800"/>
            <a:chOff x="838200" y="1447800"/>
            <a:chExt cx="4038600" cy="1828800"/>
          </a:xfrm>
        </p:grpSpPr>
        <p:cxnSp>
          <p:nvCxnSpPr>
            <p:cNvPr id="44" name="Shape 43"/>
            <p:cNvCxnSpPr>
              <a:stCxn id="39" idx="1"/>
              <a:endCxn id="50" idx="0"/>
            </p:cNvCxnSpPr>
            <p:nvPr/>
          </p:nvCxnSpPr>
          <p:spPr>
            <a:xfrm rot="10800000" flipV="1">
              <a:off x="914400" y="1905000"/>
              <a:ext cx="3962400" cy="1371600"/>
            </a:xfrm>
            <a:prstGeom prst="bentConnector2">
              <a:avLst/>
            </a:prstGeom>
            <a:ln w="25400">
              <a:solidFill>
                <a:schemeClr val="accent6">
                  <a:lumMod val="75000"/>
                </a:schemeClr>
              </a:solidFill>
              <a:prstDash val="dash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5" name="Content Placeholder 2"/>
            <p:cNvSpPr txBox="1">
              <a:spLocks/>
            </p:cNvSpPr>
            <p:nvPr/>
          </p:nvSpPr>
          <p:spPr>
            <a:xfrm>
              <a:off x="838200" y="1447800"/>
              <a:ext cx="1066800" cy="609600"/>
            </a:xfrm>
            <a:prstGeom prst="rect">
              <a:avLst/>
            </a:prstGeom>
            <a:ln>
              <a:noFill/>
            </a:ln>
          </p:spPr>
          <p:txBody>
            <a:bodyPr vert="horz" lIns="91440" tIns="45720" rIns="91440" bIns="45720" rtlCol="0">
              <a:normAutofit/>
            </a:bodyPr>
            <a:lstStyle/>
            <a:p>
              <a:pPr marL="342900" marR="0" lvl="0" indent="-34290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Arial" pitchFamily="34" charset="0"/>
                <a:buNone/>
                <a:tabLst/>
                <a:defRPr/>
              </a:pPr>
              <a:r>
                <a:rPr kumimoji="0" lang="en-US" sz="800" b="0" i="0" u="none" strike="noStrike" kern="1200" cap="none" spc="0" normalizeH="0" baseline="0" noProof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Courier New" pitchFamily="49" charset="0"/>
                  <a:ea typeface="+mn-ea"/>
                  <a:cs typeface="Courier New" pitchFamily="49" charset="0"/>
                </a:rPr>
                <a:t>	</a:t>
              </a:r>
            </a:p>
            <a:p>
              <a:pPr marL="342900" marR="0" lvl="0" indent="-34290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Arial" pitchFamily="34" charset="0"/>
                <a:buNone/>
                <a:tabLst/>
                <a:defRPr/>
              </a:pPr>
              <a:r>
                <a:rPr lang="en-US">
                  <a:latin typeface="Courier New" pitchFamily="49" charset="0"/>
                  <a:cs typeface="Courier New" pitchFamily="49" charset="0"/>
                </a:rPr>
                <a:t> </a:t>
              </a:r>
              <a:r>
                <a:rPr lang="en-US" smtClean="0">
                  <a:latin typeface="Courier New" pitchFamily="49" charset="0"/>
                  <a:cs typeface="Courier New" pitchFamily="49" charset="0"/>
                </a:rPr>
                <a:t>temp1</a:t>
              </a:r>
              <a:endParaRPr lang="en-US">
                <a:latin typeface="Courier New" pitchFamily="49" charset="0"/>
                <a:cs typeface="Courier New" pitchFamily="49" charset="0"/>
              </a:endParaRPr>
            </a:p>
          </p:txBody>
        </p:sp>
      </p:grpSp>
      <p:sp>
        <p:nvSpPr>
          <p:cNvPr id="50" name="Rectangle 15"/>
          <p:cNvSpPr>
            <a:spLocks noChangeArrowheads="1"/>
          </p:cNvSpPr>
          <p:nvPr/>
        </p:nvSpPr>
        <p:spPr bwMode="auto">
          <a:xfrm>
            <a:off x="609600" y="3276600"/>
            <a:ext cx="609600" cy="609600"/>
          </a:xfrm>
          <a:prstGeom prst="rect">
            <a:avLst/>
          </a:prstGeom>
          <a:solidFill>
            <a:schemeClr val="accent6">
              <a:lumMod val="75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8" name="Rectangle 15"/>
          <p:cNvSpPr>
            <a:spLocks noChangeArrowheads="1"/>
          </p:cNvSpPr>
          <p:nvPr/>
        </p:nvSpPr>
        <p:spPr bwMode="auto">
          <a:xfrm>
            <a:off x="2743200" y="5105400"/>
            <a:ext cx="609600" cy="609600"/>
          </a:xfrm>
          <a:prstGeom prst="rect">
            <a:avLst/>
          </a:prstGeom>
          <a:solidFill>
            <a:schemeClr val="accent6">
              <a:lumMod val="75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" name="Group 36"/>
          <p:cNvGrpSpPr>
            <a:grpSpLocks/>
          </p:cNvGrpSpPr>
          <p:nvPr/>
        </p:nvGrpSpPr>
        <p:grpSpPr bwMode="auto">
          <a:xfrm>
            <a:off x="1752600" y="5105400"/>
            <a:ext cx="990600" cy="609600"/>
            <a:chOff x="1728" y="2880"/>
            <a:chExt cx="384" cy="384"/>
          </a:xfrm>
          <a:solidFill>
            <a:srgbClr val="FFC000"/>
          </a:solidFill>
        </p:grpSpPr>
        <p:sp>
          <p:nvSpPr>
            <p:cNvPr id="30" name="Rectangle 14"/>
            <p:cNvSpPr>
              <a:spLocks noChangeArrowheads="1"/>
            </p:cNvSpPr>
            <p:nvPr/>
          </p:nvSpPr>
          <p:spPr bwMode="auto">
            <a:xfrm>
              <a:off x="1728" y="2880"/>
              <a:ext cx="384" cy="384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" name="Text Box 23"/>
            <p:cNvSpPr txBox="1">
              <a:spLocks noChangeArrowheads="1"/>
            </p:cNvSpPr>
            <p:nvPr/>
          </p:nvSpPr>
          <p:spPr bwMode="auto">
            <a:xfrm>
              <a:off x="1840" y="2966"/>
              <a:ext cx="170" cy="233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zh-CN" b="0" smtClean="0">
                  <a:solidFill>
                    <a:schemeClr val="bg1"/>
                  </a:solidFill>
                  <a:latin typeface="Tahoma" pitchFamily="34" charset="0"/>
                  <a:ea typeface="宋体" pitchFamily="2" charset="-122"/>
                </a:rPr>
                <a:t>25</a:t>
              </a:r>
              <a:endParaRPr lang="en-US" altLang="zh-CN" b="0">
                <a:solidFill>
                  <a:schemeClr val="bg1"/>
                </a:solidFill>
                <a:latin typeface="Tahoma" pitchFamily="34" charset="0"/>
                <a:ea typeface="宋体" pitchFamily="2" charset="-122"/>
              </a:endParaRPr>
            </a:p>
          </p:txBody>
        </p:sp>
      </p:grpSp>
      <p:sp>
        <p:nvSpPr>
          <p:cNvPr id="41" name="Rectangle 15"/>
          <p:cNvSpPr>
            <a:spLocks noChangeArrowheads="1"/>
          </p:cNvSpPr>
          <p:nvPr/>
        </p:nvSpPr>
        <p:spPr bwMode="auto">
          <a:xfrm>
            <a:off x="4648200" y="5105400"/>
            <a:ext cx="609600" cy="609600"/>
          </a:xfrm>
          <a:prstGeom prst="rect">
            <a:avLst/>
          </a:prstGeom>
          <a:solidFill>
            <a:schemeClr val="accent6">
              <a:lumMod val="75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3" name="Group 36"/>
          <p:cNvGrpSpPr>
            <a:grpSpLocks/>
          </p:cNvGrpSpPr>
          <p:nvPr/>
        </p:nvGrpSpPr>
        <p:grpSpPr bwMode="auto">
          <a:xfrm>
            <a:off x="3657600" y="5105400"/>
            <a:ext cx="990600" cy="609600"/>
            <a:chOff x="1728" y="2880"/>
            <a:chExt cx="384" cy="384"/>
          </a:xfrm>
          <a:solidFill>
            <a:srgbClr val="FFC000"/>
          </a:solidFill>
        </p:grpSpPr>
        <p:sp>
          <p:nvSpPr>
            <p:cNvPr id="43" name="Rectangle 14"/>
            <p:cNvSpPr>
              <a:spLocks noChangeArrowheads="1"/>
            </p:cNvSpPr>
            <p:nvPr/>
          </p:nvSpPr>
          <p:spPr bwMode="auto">
            <a:xfrm>
              <a:off x="1728" y="2880"/>
              <a:ext cx="384" cy="384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7" name="Text Box 23"/>
            <p:cNvSpPr txBox="1">
              <a:spLocks noChangeArrowheads="1"/>
            </p:cNvSpPr>
            <p:nvPr/>
          </p:nvSpPr>
          <p:spPr bwMode="auto">
            <a:xfrm>
              <a:off x="1841" y="2966"/>
              <a:ext cx="170" cy="233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zh-CN" b="0" smtClean="0">
                  <a:solidFill>
                    <a:schemeClr val="bg1"/>
                  </a:solidFill>
                  <a:latin typeface="Tahoma" pitchFamily="34" charset="0"/>
                  <a:ea typeface="宋体" pitchFamily="2" charset="-122"/>
                </a:rPr>
                <a:t>10</a:t>
              </a:r>
              <a:endParaRPr lang="en-US" altLang="zh-CN" b="0">
                <a:solidFill>
                  <a:schemeClr val="bg1"/>
                </a:solidFill>
                <a:latin typeface="Tahoma" pitchFamily="34" charset="0"/>
                <a:ea typeface="宋体" pitchFamily="2" charset="-122"/>
              </a:endParaRPr>
            </a:p>
          </p:txBody>
        </p:sp>
      </p:grpSp>
      <p:sp>
        <p:nvSpPr>
          <p:cNvPr id="48" name="Rectangle 15"/>
          <p:cNvSpPr>
            <a:spLocks noChangeArrowheads="1"/>
          </p:cNvSpPr>
          <p:nvPr/>
        </p:nvSpPr>
        <p:spPr bwMode="auto">
          <a:xfrm>
            <a:off x="609600" y="5105400"/>
            <a:ext cx="609600" cy="609600"/>
          </a:xfrm>
          <a:prstGeom prst="rect">
            <a:avLst/>
          </a:prstGeom>
          <a:solidFill>
            <a:schemeClr val="accent6">
              <a:lumMod val="75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9" name="Text Box 29"/>
          <p:cNvSpPr txBox="1">
            <a:spLocks noChangeArrowheads="1"/>
          </p:cNvSpPr>
          <p:nvPr/>
        </p:nvSpPr>
        <p:spPr bwMode="auto">
          <a:xfrm>
            <a:off x="4672012" y="5179140"/>
            <a:ext cx="50958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zh-CN" altLang="en-US" sz="2400" b="1">
                <a:latin typeface="Tahoma" pitchFamily="34" charset="0"/>
                <a:ea typeface="宋体" pitchFamily="2" charset="-122"/>
                <a:sym typeface="Symbol" pitchFamily="18" charset="2"/>
              </a:rPr>
              <a:t></a:t>
            </a:r>
            <a:endParaRPr lang="zh-CN" altLang="en-US" sz="2400" b="1">
              <a:latin typeface="Tahoma" pitchFamily="34" charset="0"/>
              <a:ea typeface="宋体" pitchFamily="2" charset="-122"/>
            </a:endParaRPr>
          </a:p>
        </p:txBody>
      </p:sp>
      <p:cxnSp>
        <p:nvCxnSpPr>
          <p:cNvPr id="51" name="Straight Arrow Connector 50"/>
          <p:cNvCxnSpPr>
            <a:stCxn id="28" idx="3"/>
          </p:cNvCxnSpPr>
          <p:nvPr/>
        </p:nvCxnSpPr>
        <p:spPr>
          <a:xfrm>
            <a:off x="3352800" y="5410200"/>
            <a:ext cx="304800" cy="1588"/>
          </a:xfrm>
          <a:prstGeom prst="straightConnector1">
            <a:avLst/>
          </a:prstGeom>
          <a:ln w="25400">
            <a:solidFill>
              <a:schemeClr val="accent6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Arrow Connector 57"/>
          <p:cNvCxnSpPr>
            <a:stCxn id="48" idx="3"/>
          </p:cNvCxnSpPr>
          <p:nvPr/>
        </p:nvCxnSpPr>
        <p:spPr>
          <a:xfrm>
            <a:off x="1219200" y="5410200"/>
            <a:ext cx="533400" cy="1588"/>
          </a:xfrm>
          <a:prstGeom prst="straightConnector1">
            <a:avLst/>
          </a:prstGeom>
          <a:ln w="25400">
            <a:solidFill>
              <a:schemeClr val="accent6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Text Box 29"/>
          <p:cNvSpPr txBox="1">
            <a:spLocks noChangeArrowheads="1"/>
          </p:cNvSpPr>
          <p:nvPr/>
        </p:nvSpPr>
        <p:spPr bwMode="auto">
          <a:xfrm>
            <a:off x="609600" y="5181600"/>
            <a:ext cx="50958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CN" sz="2400" b="1" smtClean="0">
                <a:latin typeface="Tahoma" pitchFamily="34" charset="0"/>
                <a:ea typeface="宋体" pitchFamily="2" charset="-122"/>
                <a:sym typeface="Symbol" pitchFamily="18" charset="2"/>
              </a:rPr>
              <a:t>H</a:t>
            </a:r>
            <a:endParaRPr lang="zh-CN" altLang="en-US" sz="2400" b="1">
              <a:latin typeface="Tahoma" pitchFamily="34" charset="0"/>
              <a:ea typeface="宋体" pitchFamily="2" charset="-122"/>
            </a:endParaRPr>
          </a:p>
        </p:txBody>
      </p:sp>
      <p:cxnSp>
        <p:nvCxnSpPr>
          <p:cNvPr id="66" name="Shape 65"/>
          <p:cNvCxnSpPr>
            <a:stCxn id="50" idx="2"/>
            <a:endCxn id="48" idx="0"/>
          </p:cNvCxnSpPr>
          <p:nvPr/>
        </p:nvCxnSpPr>
        <p:spPr>
          <a:xfrm rot="5400000">
            <a:off x="304800" y="4495800"/>
            <a:ext cx="1219200" cy="1588"/>
          </a:xfrm>
          <a:prstGeom prst="bentConnector3">
            <a:avLst>
              <a:gd name="adj1" fmla="val 50000"/>
            </a:avLst>
          </a:prstGeom>
          <a:ln w="25400">
            <a:solidFill>
              <a:schemeClr val="accent6">
                <a:lumMod val="75000"/>
              </a:schemeClr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" name="Arc 70"/>
          <p:cNvSpPr/>
          <p:nvPr/>
        </p:nvSpPr>
        <p:spPr>
          <a:xfrm rot="10800000">
            <a:off x="7162800" y="5715000"/>
            <a:ext cx="914400" cy="762000"/>
          </a:xfrm>
          <a:prstGeom prst="arc">
            <a:avLst>
              <a:gd name="adj1" fmla="val 11089090"/>
              <a:gd name="adj2" fmla="val 0"/>
            </a:avLst>
          </a:prstGeom>
          <a:ln>
            <a:head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" name="Arc 71"/>
          <p:cNvSpPr/>
          <p:nvPr/>
        </p:nvSpPr>
        <p:spPr>
          <a:xfrm rot="10800000">
            <a:off x="3048000" y="5353668"/>
            <a:ext cx="914400" cy="762000"/>
          </a:xfrm>
          <a:prstGeom prst="arc">
            <a:avLst>
              <a:gd name="adj1" fmla="val 11089090"/>
              <a:gd name="adj2" fmla="val 0"/>
            </a:avLst>
          </a:prstGeom>
          <a:ln>
            <a:head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Arc 72"/>
          <p:cNvSpPr/>
          <p:nvPr/>
        </p:nvSpPr>
        <p:spPr>
          <a:xfrm rot="10800000">
            <a:off x="4953000" y="5353667"/>
            <a:ext cx="914400" cy="762000"/>
          </a:xfrm>
          <a:prstGeom prst="arc">
            <a:avLst>
              <a:gd name="adj1" fmla="val 11089090"/>
              <a:gd name="adj2" fmla="val 0"/>
            </a:avLst>
          </a:prstGeom>
          <a:ln>
            <a:head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" name="Content Placeholder 2"/>
          <p:cNvSpPr txBox="1">
            <a:spLocks/>
          </p:cNvSpPr>
          <p:nvPr/>
        </p:nvSpPr>
        <p:spPr>
          <a:xfrm>
            <a:off x="4038600" y="6248400"/>
            <a:ext cx="3505200" cy="609600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>
            <a:normAutofit lnSpcReduction="10000"/>
          </a:bodyPr>
          <a:lstStyle/>
          <a:p>
            <a:pPr marL="342900" lvl="0" indent="-342900"/>
            <a:r>
              <a:rPr lang="en-US" smtClean="0">
                <a:latin typeface="Courier New" pitchFamily="49" charset="0"/>
                <a:cs typeface="Courier New" pitchFamily="49" charset="0"/>
              </a:rPr>
              <a:t>while(temp1-&gt;next!=NULL)</a:t>
            </a:r>
          </a:p>
          <a:p>
            <a:pPr marL="342900" lvl="0" indent="-342900"/>
            <a:r>
              <a:rPr lang="en-US" smtClean="0">
                <a:latin typeface="Courier New" pitchFamily="49" charset="0"/>
                <a:cs typeface="Courier New" pitchFamily="49" charset="0"/>
              </a:rPr>
              <a:t>temp1=temp1-&gt;next</a:t>
            </a:r>
          </a:p>
        </p:txBody>
      </p:sp>
      <p:sp>
        <p:nvSpPr>
          <p:cNvPr id="75" name="Content Placeholder 2"/>
          <p:cNvSpPr txBox="1">
            <a:spLocks/>
          </p:cNvSpPr>
          <p:nvPr/>
        </p:nvSpPr>
        <p:spPr>
          <a:xfrm>
            <a:off x="5562600" y="5334000"/>
            <a:ext cx="2819400" cy="609600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	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mtClean="0">
                <a:latin typeface="Courier New" pitchFamily="49" charset="0"/>
                <a:cs typeface="Courier New" pitchFamily="49" charset="0"/>
              </a:rPr>
              <a:t>temp1-&gt;next = NULL</a:t>
            </a:r>
            <a:endParaRPr lang="en-US">
              <a:latin typeface="Courier New" pitchFamily="49" charset="0"/>
              <a:cs typeface="Courier New" pitchFamily="49" charset="0"/>
            </a:endParaRPr>
          </a:p>
        </p:txBody>
      </p:sp>
      <p:grpSp>
        <p:nvGrpSpPr>
          <p:cNvPr id="36" name="Group 35"/>
          <p:cNvGrpSpPr/>
          <p:nvPr/>
        </p:nvGrpSpPr>
        <p:grpSpPr>
          <a:xfrm>
            <a:off x="4876800" y="2362200"/>
            <a:ext cx="3810000" cy="762000"/>
            <a:chOff x="4876800" y="2362200"/>
            <a:chExt cx="3810000" cy="762000"/>
          </a:xfrm>
        </p:grpSpPr>
        <p:sp>
          <p:nvSpPr>
            <p:cNvPr id="46" name="Content Placeholder 2"/>
            <p:cNvSpPr txBox="1">
              <a:spLocks/>
            </p:cNvSpPr>
            <p:nvPr/>
          </p:nvSpPr>
          <p:spPr>
            <a:xfrm>
              <a:off x="4876800" y="2743200"/>
              <a:ext cx="3810000" cy="381000"/>
            </a:xfrm>
            <a:prstGeom prst="rect">
              <a:avLst/>
            </a:prstGeom>
            <a:ln>
              <a:solidFill>
                <a:schemeClr val="accent6">
                  <a:lumMod val="60000"/>
                  <a:lumOff val="40000"/>
                </a:schemeClr>
              </a:solidFill>
            </a:ln>
          </p:spPr>
          <p:txBody>
            <a:bodyPr vert="horz" lIns="91440" tIns="45720" rIns="91440" bIns="45720" rtlCol="0">
              <a:normAutofit lnSpcReduction="10000"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Arial" pitchFamily="34" charset="0"/>
                <a:buNone/>
                <a:tabLst/>
                <a:defRPr/>
              </a:pPr>
              <a:r>
                <a:rPr kumimoji="0" lang="en-US" sz="2000" b="0" i="0" u="none" strike="noStrike" kern="1200" cap="none" spc="0" normalizeH="0" baseline="0" noProof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Courier New" pitchFamily="49" charset="0"/>
                  <a:ea typeface="+mn-ea"/>
                  <a:cs typeface="Courier New" pitchFamily="49" charset="0"/>
                </a:rPr>
                <a:t> temp1 = head;</a:t>
              </a:r>
            </a:p>
          </p:txBody>
        </p:sp>
        <p:sp>
          <p:nvSpPr>
            <p:cNvPr id="29" name="Content Placeholder 2"/>
            <p:cNvSpPr txBox="1">
              <a:spLocks/>
            </p:cNvSpPr>
            <p:nvPr/>
          </p:nvSpPr>
          <p:spPr>
            <a:xfrm>
              <a:off x="4891548" y="2362200"/>
              <a:ext cx="3490686" cy="457200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/>
            <a:p>
              <a:pPr marL="342900" marR="0" lvl="0" indent="-34290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Arial" pitchFamily="34" charset="0"/>
                <a:buNone/>
                <a:tabLst/>
                <a:defRPr/>
              </a:pPr>
              <a:r>
                <a:rPr kumimoji="0" lang="en-US" sz="2000" b="1" i="0" u="none" strike="noStrike" kern="1200" cap="none" spc="0" normalizeH="0" baseline="0" noProof="0" smtClean="0">
                  <a:ln>
                    <a:noFill/>
                  </a:ln>
                  <a:solidFill>
                    <a:schemeClr val="accent6">
                      <a:lumMod val="75000"/>
                    </a:schemeClr>
                  </a:solidFill>
                  <a:effectLst/>
                  <a:uLnTx/>
                  <a:uFillTx/>
                  <a:latin typeface="Arial" pitchFamily="34" charset="0"/>
                  <a:cs typeface="Arial" pitchFamily="34" charset="0"/>
                </a:rPr>
                <a:t>Mencari Buntut SLL</a:t>
              </a:r>
            </a:p>
          </p:txBody>
        </p:sp>
      </p:grpSp>
      <p:sp>
        <p:nvSpPr>
          <p:cNvPr id="35" name="Content Placeholder 2"/>
          <p:cNvSpPr txBox="1">
            <a:spLocks/>
          </p:cNvSpPr>
          <p:nvPr/>
        </p:nvSpPr>
        <p:spPr>
          <a:xfrm>
            <a:off x="4876800" y="3276600"/>
            <a:ext cx="3810000" cy="685800"/>
          </a:xfrm>
          <a:prstGeom prst="rect">
            <a:avLst/>
          </a:prstGeom>
          <a:ln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smtClean="0">
                <a:latin typeface="Courier New" pitchFamily="49" charset="0"/>
                <a:cs typeface="Courier New" pitchFamily="49" charset="0"/>
              </a:rPr>
              <a:t> while(temp1-&gt;link!=</a:t>
            </a:r>
            <a:r>
              <a:rPr lang="en-US">
                <a:latin typeface="Courier New" pitchFamily="49" charset="0"/>
                <a:cs typeface="Courier New" pitchFamily="49" charset="0"/>
              </a:rPr>
              <a:t>NULL)</a:t>
            </a:r>
          </a:p>
          <a:p>
            <a:pPr marL="342900" lvl="0" indent="-342900"/>
            <a:r>
              <a:rPr lang="en-US">
                <a:latin typeface="Courier New" pitchFamily="49" charset="0"/>
                <a:cs typeface="Courier New" pitchFamily="49" charset="0"/>
              </a:rPr>
              <a:t> temp1 = temp1-</a:t>
            </a:r>
            <a:r>
              <a:rPr lang="en-US" smtClean="0">
                <a:latin typeface="Courier New" pitchFamily="49" charset="0"/>
                <a:cs typeface="Courier New" pitchFamily="49" charset="0"/>
              </a:rPr>
              <a:t>&gt;link;</a:t>
            </a:r>
            <a:endParaRPr lang="en-US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40" name="Rounded Rectangular Callout 39"/>
          <p:cNvSpPr/>
          <p:nvPr/>
        </p:nvSpPr>
        <p:spPr>
          <a:xfrm>
            <a:off x="685800" y="6324600"/>
            <a:ext cx="2971800" cy="381000"/>
          </a:xfrm>
          <a:prstGeom prst="wedgeRoundRectCallout">
            <a:avLst>
              <a:gd name="adj1" fmla="val -23552"/>
              <a:gd name="adj2" fmla="val -300339"/>
              <a:gd name="adj3" fmla="val 16667"/>
            </a:avLst>
          </a:prstGeom>
          <a:solidFill>
            <a:srgbClr val="FDE4CF">
              <a:alpha val="62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mtClean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temp1-&gt;next!=NULL</a:t>
            </a:r>
            <a:endParaRPr lang="en-US">
              <a:solidFill>
                <a:schemeClr val="accent2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42" name="Rounded Rectangular Callout 41"/>
          <p:cNvSpPr/>
          <p:nvPr/>
        </p:nvSpPr>
        <p:spPr>
          <a:xfrm>
            <a:off x="1524000" y="3429000"/>
            <a:ext cx="2209800" cy="381000"/>
          </a:xfrm>
          <a:prstGeom prst="wedgeRoundRectCallout">
            <a:avLst>
              <a:gd name="adj1" fmla="val -75736"/>
              <a:gd name="adj2" fmla="val 239661"/>
              <a:gd name="adj3" fmla="val 16667"/>
            </a:avLst>
          </a:prstGeom>
          <a:solidFill>
            <a:srgbClr val="FDE4CF">
              <a:alpha val="62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mtClean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temp1-&gt;head</a:t>
            </a:r>
            <a:endParaRPr lang="en-US">
              <a:solidFill>
                <a:schemeClr val="accent2"/>
              </a:solidFill>
              <a:latin typeface="Courier New" pitchFamily="49" charset="0"/>
              <a:cs typeface="Courier New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" grpId="0" animBg="1"/>
      <p:bldP spid="42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Title 1"/>
          <p:cNvSpPr txBox="1">
            <a:spLocks/>
          </p:cNvSpPr>
          <p:nvPr/>
        </p:nvSpPr>
        <p:spPr>
          <a:xfrm>
            <a:off x="457200" y="762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MENAMBAH DATA DARI BELAKANG</a:t>
            </a:r>
          </a:p>
        </p:txBody>
      </p:sp>
      <p:sp>
        <p:nvSpPr>
          <p:cNvPr id="38" name="Content Placeholder 2"/>
          <p:cNvSpPr txBox="1">
            <a:spLocks/>
          </p:cNvSpPr>
          <p:nvPr/>
        </p:nvSpPr>
        <p:spPr>
          <a:xfrm>
            <a:off x="624114" y="1066800"/>
            <a:ext cx="3490686" cy="457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Membuat Node Baru</a:t>
            </a:r>
          </a:p>
        </p:txBody>
      </p:sp>
      <p:sp>
        <p:nvSpPr>
          <p:cNvPr id="39" name="Content Placeholder 2"/>
          <p:cNvSpPr>
            <a:spLocks noGrp="1"/>
          </p:cNvSpPr>
          <p:nvPr>
            <p:ph idx="1"/>
          </p:nvPr>
        </p:nvSpPr>
        <p:spPr>
          <a:xfrm>
            <a:off x="609600" y="1524000"/>
            <a:ext cx="3810000" cy="1447800"/>
          </a:xfrm>
          <a:ln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>
            <a:norm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en-US" sz="2000" smtClean="0">
                <a:solidFill>
                  <a:schemeClr val="tx2">
                    <a:lumMod val="60000"/>
                    <a:lumOff val="40000"/>
                  </a:schemeClr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smtClean="0">
                <a:latin typeface="Courier New" pitchFamily="49" charset="0"/>
                <a:cs typeface="Courier New" pitchFamily="49" charset="0"/>
              </a:rPr>
              <a:t>node *temp;	</a:t>
            </a:r>
          </a:p>
          <a:p>
            <a:pPr>
              <a:spcBef>
                <a:spcPts val="0"/>
              </a:spcBef>
              <a:buNone/>
            </a:pPr>
            <a:r>
              <a:rPr lang="en-US" sz="2000" smtClean="0">
                <a:latin typeface="Courier New" pitchFamily="49" charset="0"/>
                <a:cs typeface="Courier New" pitchFamily="49" charset="0"/>
              </a:rPr>
              <a:t> temp = </a:t>
            </a:r>
            <a:r>
              <a:rPr lang="en-US" sz="2000" b="1" smtClean="0">
                <a:latin typeface="Courier New" pitchFamily="49" charset="0"/>
                <a:cs typeface="Courier New" pitchFamily="49" charset="0"/>
              </a:rPr>
              <a:t>new</a:t>
            </a:r>
            <a:r>
              <a:rPr lang="en-US" sz="2000" smtClean="0">
                <a:latin typeface="Courier New" pitchFamily="49" charset="0"/>
                <a:cs typeface="Courier New" pitchFamily="49" charset="0"/>
              </a:rPr>
              <a:t> node;</a:t>
            </a:r>
          </a:p>
          <a:p>
            <a:pPr>
              <a:spcBef>
                <a:spcPts val="0"/>
              </a:spcBef>
              <a:buNone/>
            </a:pPr>
            <a:r>
              <a:rPr lang="en-US" sz="2000" i="1" smtClean="0">
                <a:solidFill>
                  <a:schemeClr val="accent1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 // misal info = 155</a:t>
            </a:r>
          </a:p>
          <a:p>
            <a:pPr>
              <a:spcBef>
                <a:spcPts val="0"/>
              </a:spcBef>
              <a:buNone/>
            </a:pPr>
            <a:r>
              <a:rPr lang="en-US" sz="2000" smtClean="0">
                <a:latin typeface="Courier New" pitchFamily="49" charset="0"/>
                <a:cs typeface="Courier New" pitchFamily="49" charset="0"/>
              </a:rPr>
              <a:t> temp-&gt;data = info;</a:t>
            </a:r>
          </a:p>
        </p:txBody>
      </p:sp>
      <p:cxnSp>
        <p:nvCxnSpPr>
          <p:cNvPr id="44" name="Shape 43"/>
          <p:cNvCxnSpPr>
            <a:stCxn id="41" idx="3"/>
            <a:endCxn id="86" idx="1"/>
          </p:cNvCxnSpPr>
          <p:nvPr/>
        </p:nvCxnSpPr>
        <p:spPr>
          <a:xfrm flipV="1">
            <a:off x="4343400" y="3505200"/>
            <a:ext cx="1066800" cy="1752600"/>
          </a:xfrm>
          <a:prstGeom prst="bentConnector3">
            <a:avLst>
              <a:gd name="adj1" fmla="val 50000"/>
            </a:avLst>
          </a:prstGeom>
          <a:ln w="25400">
            <a:solidFill>
              <a:schemeClr val="accent6">
                <a:lumMod val="75000"/>
              </a:schemeClr>
            </a:solidFill>
            <a:prstDash val="soli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Content Placeholder 2"/>
          <p:cNvSpPr txBox="1">
            <a:spLocks/>
          </p:cNvSpPr>
          <p:nvPr/>
        </p:nvSpPr>
        <p:spPr>
          <a:xfrm>
            <a:off x="2514600" y="4572000"/>
            <a:ext cx="1295400" cy="381000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	</a:t>
            </a:r>
            <a:r>
              <a:rPr lang="en-US" smtClean="0">
                <a:latin typeface="Courier New" pitchFamily="49" charset="0"/>
                <a:cs typeface="Courier New" pitchFamily="49" charset="0"/>
              </a:rPr>
              <a:t>temp1</a:t>
            </a:r>
            <a:endParaRPr lang="en-US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28" name="Rectangle 15"/>
          <p:cNvSpPr>
            <a:spLocks noChangeArrowheads="1"/>
          </p:cNvSpPr>
          <p:nvPr/>
        </p:nvSpPr>
        <p:spPr bwMode="auto">
          <a:xfrm>
            <a:off x="1828800" y="4953000"/>
            <a:ext cx="609600" cy="609600"/>
          </a:xfrm>
          <a:prstGeom prst="rect">
            <a:avLst/>
          </a:prstGeom>
          <a:solidFill>
            <a:schemeClr val="accent6">
              <a:lumMod val="75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9" name="Group 36"/>
          <p:cNvGrpSpPr>
            <a:grpSpLocks/>
          </p:cNvGrpSpPr>
          <p:nvPr/>
        </p:nvGrpSpPr>
        <p:grpSpPr bwMode="auto">
          <a:xfrm>
            <a:off x="838200" y="4953000"/>
            <a:ext cx="990600" cy="609600"/>
            <a:chOff x="1728" y="2880"/>
            <a:chExt cx="384" cy="384"/>
          </a:xfrm>
          <a:solidFill>
            <a:srgbClr val="FFC000"/>
          </a:solidFill>
        </p:grpSpPr>
        <p:sp>
          <p:nvSpPr>
            <p:cNvPr id="30" name="Rectangle 14"/>
            <p:cNvSpPr>
              <a:spLocks noChangeArrowheads="1"/>
            </p:cNvSpPr>
            <p:nvPr/>
          </p:nvSpPr>
          <p:spPr bwMode="auto">
            <a:xfrm>
              <a:off x="1728" y="2880"/>
              <a:ext cx="384" cy="384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" name="Text Box 23"/>
            <p:cNvSpPr txBox="1">
              <a:spLocks noChangeArrowheads="1"/>
            </p:cNvSpPr>
            <p:nvPr/>
          </p:nvSpPr>
          <p:spPr bwMode="auto">
            <a:xfrm>
              <a:off x="1840" y="2966"/>
              <a:ext cx="170" cy="233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zh-CN" b="0" smtClean="0">
                  <a:solidFill>
                    <a:schemeClr val="bg1"/>
                  </a:solidFill>
                  <a:latin typeface="Tahoma" pitchFamily="34" charset="0"/>
                  <a:ea typeface="宋体" pitchFamily="2" charset="-122"/>
                </a:rPr>
                <a:t>25</a:t>
              </a:r>
              <a:endParaRPr lang="en-US" altLang="zh-CN" b="0">
                <a:solidFill>
                  <a:schemeClr val="bg1"/>
                </a:solidFill>
                <a:latin typeface="Tahoma" pitchFamily="34" charset="0"/>
                <a:ea typeface="宋体" pitchFamily="2" charset="-122"/>
              </a:endParaRPr>
            </a:p>
          </p:txBody>
        </p:sp>
      </p:grpSp>
      <p:sp>
        <p:nvSpPr>
          <p:cNvPr id="41" name="Rectangle 15"/>
          <p:cNvSpPr>
            <a:spLocks noChangeArrowheads="1"/>
          </p:cNvSpPr>
          <p:nvPr/>
        </p:nvSpPr>
        <p:spPr bwMode="auto">
          <a:xfrm>
            <a:off x="3733800" y="4953000"/>
            <a:ext cx="609600" cy="609600"/>
          </a:xfrm>
          <a:prstGeom prst="rect">
            <a:avLst/>
          </a:prstGeom>
          <a:solidFill>
            <a:schemeClr val="accent6">
              <a:lumMod val="75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42" name="Group 36"/>
          <p:cNvGrpSpPr>
            <a:grpSpLocks/>
          </p:cNvGrpSpPr>
          <p:nvPr/>
        </p:nvGrpSpPr>
        <p:grpSpPr bwMode="auto">
          <a:xfrm>
            <a:off x="2743200" y="4953000"/>
            <a:ext cx="990600" cy="609600"/>
            <a:chOff x="1728" y="2880"/>
            <a:chExt cx="384" cy="384"/>
          </a:xfrm>
          <a:solidFill>
            <a:srgbClr val="FFC000"/>
          </a:solidFill>
        </p:grpSpPr>
        <p:sp>
          <p:nvSpPr>
            <p:cNvPr id="43" name="Rectangle 14"/>
            <p:cNvSpPr>
              <a:spLocks noChangeArrowheads="1"/>
            </p:cNvSpPr>
            <p:nvPr/>
          </p:nvSpPr>
          <p:spPr bwMode="auto">
            <a:xfrm>
              <a:off x="1728" y="2880"/>
              <a:ext cx="384" cy="384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7" name="Text Box 23"/>
            <p:cNvSpPr txBox="1">
              <a:spLocks noChangeArrowheads="1"/>
            </p:cNvSpPr>
            <p:nvPr/>
          </p:nvSpPr>
          <p:spPr bwMode="auto">
            <a:xfrm>
              <a:off x="1841" y="2966"/>
              <a:ext cx="170" cy="233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zh-CN" b="0" smtClean="0">
                  <a:solidFill>
                    <a:schemeClr val="bg1"/>
                  </a:solidFill>
                  <a:latin typeface="Tahoma" pitchFamily="34" charset="0"/>
                  <a:ea typeface="宋体" pitchFamily="2" charset="-122"/>
                </a:rPr>
                <a:t>10</a:t>
              </a:r>
              <a:endParaRPr lang="en-US" altLang="zh-CN" b="0">
                <a:solidFill>
                  <a:schemeClr val="bg1"/>
                </a:solidFill>
                <a:latin typeface="Tahoma" pitchFamily="34" charset="0"/>
                <a:ea typeface="宋体" pitchFamily="2" charset="-122"/>
              </a:endParaRPr>
            </a:p>
          </p:txBody>
        </p:sp>
      </p:grpSp>
      <p:sp>
        <p:nvSpPr>
          <p:cNvPr id="49" name="Text Box 29"/>
          <p:cNvSpPr txBox="1">
            <a:spLocks noChangeArrowheads="1"/>
          </p:cNvSpPr>
          <p:nvPr/>
        </p:nvSpPr>
        <p:spPr bwMode="auto">
          <a:xfrm>
            <a:off x="3757612" y="5026740"/>
            <a:ext cx="50958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zh-CN" altLang="en-US" sz="2400" b="1">
                <a:latin typeface="Tahoma" pitchFamily="34" charset="0"/>
                <a:ea typeface="宋体" pitchFamily="2" charset="-122"/>
                <a:sym typeface="Symbol" pitchFamily="18" charset="2"/>
              </a:rPr>
              <a:t></a:t>
            </a:r>
            <a:endParaRPr lang="zh-CN" altLang="en-US" sz="2400" b="1">
              <a:latin typeface="Tahoma" pitchFamily="34" charset="0"/>
              <a:ea typeface="宋体" pitchFamily="2" charset="-122"/>
            </a:endParaRPr>
          </a:p>
        </p:txBody>
      </p:sp>
      <p:cxnSp>
        <p:nvCxnSpPr>
          <p:cNvPr id="51" name="Straight Arrow Connector 50"/>
          <p:cNvCxnSpPr>
            <a:stCxn id="28" idx="3"/>
          </p:cNvCxnSpPr>
          <p:nvPr/>
        </p:nvCxnSpPr>
        <p:spPr>
          <a:xfrm>
            <a:off x="2438400" y="5257800"/>
            <a:ext cx="304800" cy="1588"/>
          </a:xfrm>
          <a:prstGeom prst="straightConnector1">
            <a:avLst/>
          </a:prstGeom>
          <a:ln w="25400">
            <a:solidFill>
              <a:schemeClr val="accent6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9" name="Content Placeholder 2"/>
          <p:cNvSpPr txBox="1">
            <a:spLocks/>
          </p:cNvSpPr>
          <p:nvPr/>
        </p:nvSpPr>
        <p:spPr>
          <a:xfrm>
            <a:off x="5715000" y="1524000"/>
            <a:ext cx="1447800" cy="533400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	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mtClean="0">
                <a:latin typeface="Courier New" pitchFamily="49" charset="0"/>
                <a:cs typeface="Courier New" pitchFamily="49" charset="0"/>
              </a:rPr>
              <a:t>temp</a:t>
            </a:r>
            <a:endParaRPr lang="en-US">
              <a:latin typeface="Courier New" pitchFamily="49" charset="0"/>
              <a:cs typeface="Courier New" pitchFamily="49" charset="0"/>
            </a:endParaRPr>
          </a:p>
        </p:txBody>
      </p:sp>
      <p:grpSp>
        <p:nvGrpSpPr>
          <p:cNvPr id="138" name="Group 137"/>
          <p:cNvGrpSpPr/>
          <p:nvPr/>
        </p:nvGrpSpPr>
        <p:grpSpPr>
          <a:xfrm>
            <a:off x="5410200" y="3200400"/>
            <a:ext cx="1600200" cy="609600"/>
            <a:chOff x="5410200" y="3200400"/>
            <a:chExt cx="1600200" cy="609600"/>
          </a:xfrm>
        </p:grpSpPr>
        <p:sp>
          <p:nvSpPr>
            <p:cNvPr id="84" name="Rectangle 15"/>
            <p:cNvSpPr>
              <a:spLocks noChangeArrowheads="1"/>
            </p:cNvSpPr>
            <p:nvPr/>
          </p:nvSpPr>
          <p:spPr bwMode="auto">
            <a:xfrm>
              <a:off x="6400800" y="3200400"/>
              <a:ext cx="609600" cy="609600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85" name="Group 36"/>
            <p:cNvGrpSpPr>
              <a:grpSpLocks/>
            </p:cNvGrpSpPr>
            <p:nvPr/>
          </p:nvGrpSpPr>
          <p:grpSpPr bwMode="auto">
            <a:xfrm>
              <a:off x="5410200" y="3200400"/>
              <a:ext cx="990600" cy="609600"/>
              <a:chOff x="1728" y="2880"/>
              <a:chExt cx="384" cy="384"/>
            </a:xfrm>
            <a:solidFill>
              <a:srgbClr val="FFC000"/>
            </a:solidFill>
          </p:grpSpPr>
          <p:sp>
            <p:nvSpPr>
              <p:cNvPr id="86" name="Rectangle 14"/>
              <p:cNvSpPr>
                <a:spLocks noChangeArrowheads="1"/>
              </p:cNvSpPr>
              <p:nvPr/>
            </p:nvSpPr>
            <p:spPr bwMode="auto">
              <a:xfrm>
                <a:off x="1728" y="2880"/>
                <a:ext cx="384" cy="384"/>
              </a:xfrm>
              <a:prstGeom prst="rect">
                <a:avLst/>
              </a:prstGeom>
              <a:grp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7" name="Text Box 23"/>
              <p:cNvSpPr txBox="1">
                <a:spLocks noChangeArrowheads="1"/>
              </p:cNvSpPr>
              <p:nvPr/>
            </p:nvSpPr>
            <p:spPr bwMode="auto">
              <a:xfrm>
                <a:off x="1861" y="2976"/>
                <a:ext cx="72" cy="233"/>
              </a:xfrm>
              <a:prstGeom prst="rect">
                <a:avLst/>
              </a:prstGeom>
              <a:grp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algn="ctr"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zh-CN" b="0">
                  <a:solidFill>
                    <a:schemeClr val="bg1"/>
                  </a:solidFill>
                  <a:latin typeface="Tahoma" pitchFamily="34" charset="0"/>
                  <a:ea typeface="宋体" pitchFamily="2" charset="-122"/>
                </a:endParaRPr>
              </a:p>
            </p:txBody>
          </p:sp>
        </p:grpSp>
      </p:grpSp>
      <p:cxnSp>
        <p:nvCxnSpPr>
          <p:cNvPr id="88" name="Shape 87"/>
          <p:cNvCxnSpPr>
            <a:endCxn id="84" idx="0"/>
          </p:cNvCxnSpPr>
          <p:nvPr/>
        </p:nvCxnSpPr>
        <p:spPr>
          <a:xfrm>
            <a:off x="3505200" y="1981200"/>
            <a:ext cx="3200400" cy="1219200"/>
          </a:xfrm>
          <a:prstGeom prst="bentConnector2">
            <a:avLst/>
          </a:prstGeom>
          <a:ln w="25400">
            <a:solidFill>
              <a:schemeClr val="accent6">
                <a:lumMod val="75000"/>
              </a:schemeClr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Shape 93"/>
          <p:cNvCxnSpPr>
            <a:endCxn id="86" idx="0"/>
          </p:cNvCxnSpPr>
          <p:nvPr/>
        </p:nvCxnSpPr>
        <p:spPr>
          <a:xfrm>
            <a:off x="3733800" y="2667000"/>
            <a:ext cx="2171700" cy="533400"/>
          </a:xfrm>
          <a:prstGeom prst="bentConnector2">
            <a:avLst/>
          </a:prstGeom>
          <a:ln w="25400">
            <a:solidFill>
              <a:schemeClr val="accent6">
                <a:lumMod val="75000"/>
              </a:schemeClr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1" name="Content Placeholder 2"/>
          <p:cNvSpPr txBox="1">
            <a:spLocks/>
          </p:cNvSpPr>
          <p:nvPr/>
        </p:nvSpPr>
        <p:spPr>
          <a:xfrm>
            <a:off x="609600" y="3505200"/>
            <a:ext cx="3810000" cy="381000"/>
          </a:xfrm>
          <a:prstGeom prst="rect">
            <a:avLst/>
          </a:prstGeom>
          <a:ln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vert="horz" lIns="91440" tIns="45720" rIns="91440" bIns="45720" rtlCol="0">
            <a:normAutofit lnSpcReduction="100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temp-&gt;next = NULL;</a:t>
            </a:r>
          </a:p>
        </p:txBody>
      </p:sp>
      <p:sp>
        <p:nvSpPr>
          <p:cNvPr id="107" name="Content Placeholder 2"/>
          <p:cNvSpPr txBox="1">
            <a:spLocks/>
          </p:cNvSpPr>
          <p:nvPr/>
        </p:nvSpPr>
        <p:spPr>
          <a:xfrm>
            <a:off x="624348" y="3124200"/>
            <a:ext cx="3490686" cy="45720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Menyambungkan antar Node </a:t>
            </a:r>
          </a:p>
        </p:txBody>
      </p:sp>
      <p:grpSp>
        <p:nvGrpSpPr>
          <p:cNvPr id="140" name="Group 139"/>
          <p:cNvGrpSpPr/>
          <p:nvPr/>
        </p:nvGrpSpPr>
        <p:grpSpPr>
          <a:xfrm>
            <a:off x="7010400" y="3505200"/>
            <a:ext cx="1905000" cy="2133600"/>
            <a:chOff x="7010400" y="3505200"/>
            <a:chExt cx="1905000" cy="2133600"/>
          </a:xfrm>
        </p:grpSpPr>
        <p:sp>
          <p:nvSpPr>
            <p:cNvPr id="100" name="Content Placeholder 2"/>
            <p:cNvSpPr txBox="1">
              <a:spLocks/>
            </p:cNvSpPr>
            <p:nvPr/>
          </p:nvSpPr>
          <p:spPr>
            <a:xfrm>
              <a:off x="7772400" y="5029200"/>
              <a:ext cx="1143000" cy="609600"/>
            </a:xfrm>
            <a:prstGeom prst="rect">
              <a:avLst/>
            </a:prstGeom>
            <a:ln>
              <a:noFill/>
            </a:ln>
          </p:spPr>
          <p:txBody>
            <a:bodyPr vert="horz" lIns="91440" tIns="45720" rIns="91440" bIns="45720" rtlCol="0">
              <a:normAutofit/>
            </a:bodyPr>
            <a:lstStyle/>
            <a:p>
              <a:pPr marL="342900" marR="0" lvl="0" indent="-34290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Arial" pitchFamily="34" charset="0"/>
                <a:buNone/>
                <a:tabLst/>
                <a:defRPr/>
              </a:pPr>
              <a:r>
                <a:rPr kumimoji="0" lang="en-US" sz="800" b="0" i="0" u="none" strike="noStrike" kern="1200" cap="none" spc="0" normalizeH="0" baseline="0" noProof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Courier New" pitchFamily="49" charset="0"/>
                  <a:ea typeface="+mn-ea"/>
                  <a:cs typeface="Courier New" pitchFamily="49" charset="0"/>
                </a:rPr>
                <a:t>	</a:t>
              </a:r>
            </a:p>
            <a:p>
              <a:pPr marL="342900" marR="0" lvl="0" indent="-34290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Arial" pitchFamily="34" charset="0"/>
                <a:buNone/>
                <a:tabLst/>
                <a:defRPr/>
              </a:pPr>
              <a:r>
                <a:rPr lang="en-US">
                  <a:latin typeface="Courier New" pitchFamily="49" charset="0"/>
                  <a:cs typeface="Courier New" pitchFamily="49" charset="0"/>
                </a:rPr>
                <a:t> </a:t>
              </a:r>
              <a:r>
                <a:rPr lang="en-US" smtClean="0">
                  <a:latin typeface="Courier New" pitchFamily="49" charset="0"/>
                  <a:cs typeface="Courier New" pitchFamily="49" charset="0"/>
                </a:rPr>
                <a:t>NULL</a:t>
              </a:r>
              <a:endParaRPr lang="en-US">
                <a:latin typeface="Courier New" pitchFamily="49" charset="0"/>
                <a:cs typeface="Courier New" pitchFamily="49" charset="0"/>
              </a:endParaRPr>
            </a:p>
          </p:txBody>
        </p:sp>
        <p:cxnSp>
          <p:nvCxnSpPr>
            <p:cNvPr id="108" name="Shape 107"/>
            <p:cNvCxnSpPr>
              <a:stCxn id="84" idx="3"/>
              <a:endCxn id="100" idx="1"/>
            </p:cNvCxnSpPr>
            <p:nvPr/>
          </p:nvCxnSpPr>
          <p:spPr>
            <a:xfrm>
              <a:off x="7010400" y="3505200"/>
              <a:ext cx="762000" cy="1828800"/>
            </a:xfrm>
            <a:prstGeom prst="bentConnector3">
              <a:avLst>
                <a:gd name="adj1" fmla="val 50000"/>
              </a:avLst>
            </a:prstGeom>
            <a:ln w="25400">
              <a:solidFill>
                <a:schemeClr val="accent6">
                  <a:lumMod val="75000"/>
                </a:schemeClr>
              </a:solidFill>
              <a:prstDash val="solid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36" name="Content Placeholder 2"/>
          <p:cNvSpPr txBox="1">
            <a:spLocks/>
          </p:cNvSpPr>
          <p:nvPr/>
        </p:nvSpPr>
        <p:spPr>
          <a:xfrm>
            <a:off x="838200" y="4495800"/>
            <a:ext cx="1066800" cy="609600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	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mtClean="0">
                <a:latin typeface="Courier New" pitchFamily="49" charset="0"/>
                <a:cs typeface="Courier New" pitchFamily="49" charset="0"/>
              </a:rPr>
              <a:t>head</a:t>
            </a:r>
            <a:endParaRPr lang="en-US">
              <a:latin typeface="Courier New" pitchFamily="49" charset="0"/>
              <a:cs typeface="Courier New" pitchFamily="49" charset="0"/>
            </a:endParaRPr>
          </a:p>
        </p:txBody>
      </p:sp>
      <p:grpSp>
        <p:nvGrpSpPr>
          <p:cNvPr id="145" name="Group 144"/>
          <p:cNvGrpSpPr/>
          <p:nvPr/>
        </p:nvGrpSpPr>
        <p:grpSpPr>
          <a:xfrm>
            <a:off x="838200" y="5562600"/>
            <a:ext cx="6858000" cy="1066800"/>
            <a:chOff x="838200" y="5562600"/>
            <a:chExt cx="6858000" cy="1066800"/>
          </a:xfrm>
        </p:grpSpPr>
        <p:sp>
          <p:nvSpPr>
            <p:cNvPr id="116" name="Rectangle 15"/>
            <p:cNvSpPr>
              <a:spLocks noChangeArrowheads="1"/>
            </p:cNvSpPr>
            <p:nvPr/>
          </p:nvSpPr>
          <p:spPr bwMode="auto">
            <a:xfrm>
              <a:off x="1828800" y="6019800"/>
              <a:ext cx="609600" cy="609600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17" name="Group 36"/>
            <p:cNvGrpSpPr>
              <a:grpSpLocks/>
            </p:cNvGrpSpPr>
            <p:nvPr/>
          </p:nvGrpSpPr>
          <p:grpSpPr bwMode="auto">
            <a:xfrm>
              <a:off x="838200" y="6019800"/>
              <a:ext cx="990600" cy="609600"/>
              <a:chOff x="1728" y="2880"/>
              <a:chExt cx="384" cy="384"/>
            </a:xfrm>
            <a:solidFill>
              <a:srgbClr val="FFC000"/>
            </a:solidFill>
          </p:grpSpPr>
          <p:sp>
            <p:nvSpPr>
              <p:cNvPr id="118" name="Rectangle 14"/>
              <p:cNvSpPr>
                <a:spLocks noChangeArrowheads="1"/>
              </p:cNvSpPr>
              <p:nvPr/>
            </p:nvSpPr>
            <p:spPr bwMode="auto">
              <a:xfrm>
                <a:off x="1728" y="2880"/>
                <a:ext cx="384" cy="384"/>
              </a:xfrm>
              <a:prstGeom prst="rect">
                <a:avLst/>
              </a:prstGeom>
              <a:grp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9" name="Text Box 23"/>
              <p:cNvSpPr txBox="1">
                <a:spLocks noChangeArrowheads="1"/>
              </p:cNvSpPr>
              <p:nvPr/>
            </p:nvSpPr>
            <p:spPr bwMode="auto">
              <a:xfrm>
                <a:off x="1840" y="2966"/>
                <a:ext cx="170" cy="233"/>
              </a:xfrm>
              <a:prstGeom prst="rect">
                <a:avLst/>
              </a:prstGeom>
              <a:grp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algn="ctr"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zh-CN" b="0" smtClean="0">
                    <a:solidFill>
                      <a:schemeClr val="bg1"/>
                    </a:solidFill>
                    <a:latin typeface="Tahoma" pitchFamily="34" charset="0"/>
                    <a:ea typeface="宋体" pitchFamily="2" charset="-122"/>
                  </a:rPr>
                  <a:t>25</a:t>
                </a:r>
                <a:endParaRPr lang="en-US" altLang="zh-CN" b="0">
                  <a:solidFill>
                    <a:schemeClr val="bg1"/>
                  </a:solidFill>
                  <a:latin typeface="Tahoma" pitchFamily="34" charset="0"/>
                  <a:ea typeface="宋体" pitchFamily="2" charset="-122"/>
                </a:endParaRPr>
              </a:p>
            </p:txBody>
          </p:sp>
        </p:grpSp>
        <p:sp>
          <p:nvSpPr>
            <p:cNvPr id="120" name="Rectangle 15"/>
            <p:cNvSpPr>
              <a:spLocks noChangeArrowheads="1"/>
            </p:cNvSpPr>
            <p:nvPr/>
          </p:nvSpPr>
          <p:spPr bwMode="auto">
            <a:xfrm>
              <a:off x="3733800" y="6019800"/>
              <a:ext cx="609600" cy="609600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21" name="Group 36"/>
            <p:cNvGrpSpPr>
              <a:grpSpLocks/>
            </p:cNvGrpSpPr>
            <p:nvPr/>
          </p:nvGrpSpPr>
          <p:grpSpPr bwMode="auto">
            <a:xfrm>
              <a:off x="2743200" y="6019800"/>
              <a:ext cx="990600" cy="609600"/>
              <a:chOff x="1728" y="2880"/>
              <a:chExt cx="384" cy="384"/>
            </a:xfrm>
            <a:solidFill>
              <a:srgbClr val="FFC000"/>
            </a:solidFill>
          </p:grpSpPr>
          <p:sp>
            <p:nvSpPr>
              <p:cNvPr id="122" name="Rectangle 14"/>
              <p:cNvSpPr>
                <a:spLocks noChangeArrowheads="1"/>
              </p:cNvSpPr>
              <p:nvPr/>
            </p:nvSpPr>
            <p:spPr bwMode="auto">
              <a:xfrm>
                <a:off x="1728" y="2880"/>
                <a:ext cx="384" cy="384"/>
              </a:xfrm>
              <a:prstGeom prst="rect">
                <a:avLst/>
              </a:prstGeom>
              <a:grp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3" name="Text Box 23"/>
              <p:cNvSpPr txBox="1">
                <a:spLocks noChangeArrowheads="1"/>
              </p:cNvSpPr>
              <p:nvPr/>
            </p:nvSpPr>
            <p:spPr bwMode="auto">
              <a:xfrm>
                <a:off x="1841" y="2966"/>
                <a:ext cx="170" cy="233"/>
              </a:xfrm>
              <a:prstGeom prst="rect">
                <a:avLst/>
              </a:prstGeom>
              <a:grp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algn="ctr"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zh-CN" b="0" smtClean="0">
                    <a:solidFill>
                      <a:schemeClr val="bg1"/>
                    </a:solidFill>
                    <a:latin typeface="Tahoma" pitchFamily="34" charset="0"/>
                    <a:ea typeface="宋体" pitchFamily="2" charset="-122"/>
                  </a:rPr>
                  <a:t>10</a:t>
                </a:r>
                <a:endParaRPr lang="en-US" altLang="zh-CN" b="0">
                  <a:solidFill>
                    <a:schemeClr val="bg1"/>
                  </a:solidFill>
                  <a:latin typeface="Tahoma" pitchFamily="34" charset="0"/>
                  <a:ea typeface="宋体" pitchFamily="2" charset="-122"/>
                </a:endParaRPr>
              </a:p>
            </p:txBody>
          </p:sp>
        </p:grpSp>
        <p:sp>
          <p:nvSpPr>
            <p:cNvPr id="124" name="Text Box 29"/>
            <p:cNvSpPr txBox="1">
              <a:spLocks noChangeArrowheads="1"/>
            </p:cNvSpPr>
            <p:nvPr/>
          </p:nvSpPr>
          <p:spPr bwMode="auto">
            <a:xfrm>
              <a:off x="3757612" y="6093540"/>
              <a:ext cx="509588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zh-CN" altLang="en-US" sz="2400" b="1">
                  <a:latin typeface="Tahoma" pitchFamily="34" charset="0"/>
                  <a:ea typeface="宋体" pitchFamily="2" charset="-122"/>
                  <a:sym typeface="Symbol" pitchFamily="18" charset="2"/>
                </a:rPr>
                <a:t></a:t>
              </a:r>
              <a:endParaRPr lang="zh-CN" altLang="en-US" sz="2400" b="1">
                <a:latin typeface="Tahoma" pitchFamily="34" charset="0"/>
                <a:ea typeface="宋体" pitchFamily="2" charset="-122"/>
              </a:endParaRPr>
            </a:p>
          </p:txBody>
        </p:sp>
        <p:cxnSp>
          <p:nvCxnSpPr>
            <p:cNvPr id="125" name="Straight Arrow Connector 124"/>
            <p:cNvCxnSpPr>
              <a:stCxn id="116" idx="3"/>
            </p:cNvCxnSpPr>
            <p:nvPr/>
          </p:nvCxnSpPr>
          <p:spPr>
            <a:xfrm>
              <a:off x="2438400" y="6324600"/>
              <a:ext cx="304800" cy="1588"/>
            </a:xfrm>
            <a:prstGeom prst="straightConnector1">
              <a:avLst/>
            </a:prstGeom>
            <a:ln w="25400">
              <a:solidFill>
                <a:schemeClr val="accent6">
                  <a:lumMod val="75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6" name="Rectangle 15"/>
            <p:cNvSpPr>
              <a:spLocks noChangeArrowheads="1"/>
            </p:cNvSpPr>
            <p:nvPr/>
          </p:nvSpPr>
          <p:spPr bwMode="auto">
            <a:xfrm>
              <a:off x="5715000" y="6019800"/>
              <a:ext cx="609600" cy="609600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27" name="Group 36"/>
            <p:cNvGrpSpPr>
              <a:grpSpLocks/>
            </p:cNvGrpSpPr>
            <p:nvPr/>
          </p:nvGrpSpPr>
          <p:grpSpPr bwMode="auto">
            <a:xfrm>
              <a:off x="4724400" y="6019800"/>
              <a:ext cx="990600" cy="609600"/>
              <a:chOff x="1728" y="2880"/>
              <a:chExt cx="384" cy="384"/>
            </a:xfrm>
            <a:solidFill>
              <a:srgbClr val="FFC000"/>
            </a:solidFill>
          </p:grpSpPr>
          <p:sp>
            <p:nvSpPr>
              <p:cNvPr id="128" name="Rectangle 14"/>
              <p:cNvSpPr>
                <a:spLocks noChangeArrowheads="1"/>
              </p:cNvSpPr>
              <p:nvPr/>
            </p:nvSpPr>
            <p:spPr bwMode="auto">
              <a:xfrm>
                <a:off x="1728" y="2880"/>
                <a:ext cx="384" cy="384"/>
              </a:xfrm>
              <a:prstGeom prst="rect">
                <a:avLst/>
              </a:prstGeom>
              <a:grp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9" name="Text Box 23"/>
              <p:cNvSpPr txBox="1">
                <a:spLocks noChangeArrowheads="1"/>
              </p:cNvSpPr>
              <p:nvPr/>
            </p:nvSpPr>
            <p:spPr bwMode="auto">
              <a:xfrm>
                <a:off x="1816" y="2966"/>
                <a:ext cx="219" cy="233"/>
              </a:xfrm>
              <a:prstGeom prst="rect">
                <a:avLst/>
              </a:prstGeom>
              <a:grp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algn="ctr"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zh-CN" b="0" smtClean="0">
                    <a:solidFill>
                      <a:schemeClr val="bg1"/>
                    </a:solidFill>
                    <a:latin typeface="Tahoma" pitchFamily="34" charset="0"/>
                    <a:ea typeface="宋体" pitchFamily="2" charset="-122"/>
                  </a:rPr>
                  <a:t>155</a:t>
                </a:r>
                <a:endParaRPr lang="en-US" altLang="zh-CN" b="0">
                  <a:solidFill>
                    <a:schemeClr val="bg1"/>
                  </a:solidFill>
                  <a:latin typeface="Tahoma" pitchFamily="34" charset="0"/>
                  <a:ea typeface="宋体" pitchFamily="2" charset="-122"/>
                </a:endParaRPr>
              </a:p>
            </p:txBody>
          </p:sp>
        </p:grpSp>
        <p:cxnSp>
          <p:nvCxnSpPr>
            <p:cNvPr id="130" name="Straight Arrow Connector 129"/>
            <p:cNvCxnSpPr>
              <a:stCxn id="120" idx="3"/>
              <a:endCxn id="128" idx="1"/>
            </p:cNvCxnSpPr>
            <p:nvPr/>
          </p:nvCxnSpPr>
          <p:spPr>
            <a:xfrm>
              <a:off x="4343400" y="6324600"/>
              <a:ext cx="381000" cy="1588"/>
            </a:xfrm>
            <a:prstGeom prst="straightConnector1">
              <a:avLst/>
            </a:prstGeom>
            <a:ln w="25400">
              <a:solidFill>
                <a:schemeClr val="accent6">
                  <a:lumMod val="75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3" name="Straight Arrow Connector 132"/>
            <p:cNvCxnSpPr>
              <a:stCxn id="126" idx="3"/>
            </p:cNvCxnSpPr>
            <p:nvPr/>
          </p:nvCxnSpPr>
          <p:spPr>
            <a:xfrm>
              <a:off x="6324600" y="6324600"/>
              <a:ext cx="381000" cy="1588"/>
            </a:xfrm>
            <a:prstGeom prst="straightConnector1">
              <a:avLst/>
            </a:prstGeom>
            <a:ln w="25400">
              <a:solidFill>
                <a:schemeClr val="accent6">
                  <a:lumMod val="75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5" name="Content Placeholder 2"/>
            <p:cNvSpPr txBox="1">
              <a:spLocks/>
            </p:cNvSpPr>
            <p:nvPr/>
          </p:nvSpPr>
          <p:spPr>
            <a:xfrm>
              <a:off x="6553200" y="6019800"/>
              <a:ext cx="1143000" cy="609600"/>
            </a:xfrm>
            <a:prstGeom prst="rect">
              <a:avLst/>
            </a:prstGeom>
            <a:ln>
              <a:noFill/>
            </a:ln>
          </p:spPr>
          <p:txBody>
            <a:bodyPr vert="horz" lIns="91440" tIns="45720" rIns="91440" bIns="45720" rtlCol="0">
              <a:normAutofit/>
            </a:bodyPr>
            <a:lstStyle/>
            <a:p>
              <a:pPr marL="342900" marR="0" lvl="0" indent="-34290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Arial" pitchFamily="34" charset="0"/>
                <a:buNone/>
                <a:tabLst/>
                <a:defRPr/>
              </a:pPr>
              <a:r>
                <a:rPr kumimoji="0" lang="en-US" sz="800" b="0" i="0" u="none" strike="noStrike" kern="1200" cap="none" spc="0" normalizeH="0" baseline="0" noProof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Courier New" pitchFamily="49" charset="0"/>
                  <a:ea typeface="+mn-ea"/>
                  <a:cs typeface="Courier New" pitchFamily="49" charset="0"/>
                </a:rPr>
                <a:t>	</a:t>
              </a:r>
            </a:p>
            <a:p>
              <a:pPr marL="342900" marR="0" lvl="0" indent="-34290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Arial" pitchFamily="34" charset="0"/>
                <a:buNone/>
                <a:tabLst/>
                <a:defRPr/>
              </a:pPr>
              <a:r>
                <a:rPr lang="en-US">
                  <a:latin typeface="Courier New" pitchFamily="49" charset="0"/>
                  <a:cs typeface="Courier New" pitchFamily="49" charset="0"/>
                </a:rPr>
                <a:t> </a:t>
              </a:r>
              <a:r>
                <a:rPr lang="en-US" smtClean="0">
                  <a:latin typeface="Courier New" pitchFamily="49" charset="0"/>
                  <a:cs typeface="Courier New" pitchFamily="49" charset="0"/>
                </a:rPr>
                <a:t>NULL</a:t>
              </a:r>
              <a:endParaRPr lang="en-US"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137" name="Content Placeholder 2"/>
            <p:cNvSpPr txBox="1">
              <a:spLocks/>
            </p:cNvSpPr>
            <p:nvPr/>
          </p:nvSpPr>
          <p:spPr>
            <a:xfrm>
              <a:off x="838200" y="5562600"/>
              <a:ext cx="1066800" cy="609600"/>
            </a:xfrm>
            <a:prstGeom prst="rect">
              <a:avLst/>
            </a:prstGeom>
            <a:ln>
              <a:noFill/>
            </a:ln>
          </p:spPr>
          <p:txBody>
            <a:bodyPr vert="horz" lIns="91440" tIns="45720" rIns="91440" bIns="45720" rtlCol="0">
              <a:normAutofit/>
            </a:bodyPr>
            <a:lstStyle/>
            <a:p>
              <a:pPr marL="342900" marR="0" lvl="0" indent="-34290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Arial" pitchFamily="34" charset="0"/>
                <a:buNone/>
                <a:tabLst/>
                <a:defRPr/>
              </a:pPr>
              <a:r>
                <a:rPr kumimoji="0" lang="en-US" sz="800" b="0" i="0" u="none" strike="noStrike" kern="1200" cap="none" spc="0" normalizeH="0" baseline="0" noProof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Courier New" pitchFamily="49" charset="0"/>
                  <a:ea typeface="+mn-ea"/>
                  <a:cs typeface="Courier New" pitchFamily="49" charset="0"/>
                </a:rPr>
                <a:t>	</a:t>
              </a:r>
            </a:p>
            <a:p>
              <a:pPr marL="342900" marR="0" lvl="0" indent="-34290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Arial" pitchFamily="34" charset="0"/>
                <a:buNone/>
                <a:tabLst/>
                <a:defRPr/>
              </a:pPr>
              <a:r>
                <a:rPr lang="en-US">
                  <a:latin typeface="Courier New" pitchFamily="49" charset="0"/>
                  <a:cs typeface="Courier New" pitchFamily="49" charset="0"/>
                </a:rPr>
                <a:t> </a:t>
              </a:r>
              <a:r>
                <a:rPr lang="en-US" smtClean="0">
                  <a:latin typeface="Courier New" pitchFamily="49" charset="0"/>
                  <a:cs typeface="Courier New" pitchFamily="49" charset="0"/>
                </a:rPr>
                <a:t>head</a:t>
              </a:r>
              <a:endParaRPr lang="en-US">
                <a:latin typeface="Courier New" pitchFamily="49" charset="0"/>
                <a:cs typeface="Courier New" pitchFamily="49" charset="0"/>
              </a:endParaRPr>
            </a:p>
          </p:txBody>
        </p:sp>
      </p:grpSp>
      <p:sp>
        <p:nvSpPr>
          <p:cNvPr id="139" name="Text Box 23"/>
          <p:cNvSpPr txBox="1">
            <a:spLocks noChangeArrowheads="1"/>
          </p:cNvSpPr>
          <p:nvPr/>
        </p:nvSpPr>
        <p:spPr bwMode="auto">
          <a:xfrm>
            <a:off x="5607248" y="3352800"/>
            <a:ext cx="564952" cy="369888"/>
          </a:xfrm>
          <a:prstGeom prst="rect">
            <a:avLst/>
          </a:prstGeom>
          <a:solidFill>
            <a:srgbClr val="FFC000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CN" b="0" smtClean="0">
                <a:solidFill>
                  <a:schemeClr val="bg1"/>
                </a:solidFill>
                <a:latin typeface="Tahoma" pitchFamily="34" charset="0"/>
                <a:ea typeface="宋体" pitchFamily="2" charset="-122"/>
              </a:rPr>
              <a:t>155</a:t>
            </a:r>
            <a:endParaRPr lang="en-US" altLang="zh-CN" b="0">
              <a:solidFill>
                <a:schemeClr val="bg1"/>
              </a:solidFill>
              <a:latin typeface="Tahoma" pitchFamily="34" charset="0"/>
              <a:ea typeface="宋体" pitchFamily="2" charset="-122"/>
            </a:endParaRPr>
          </a:p>
        </p:txBody>
      </p:sp>
      <p:sp>
        <p:nvSpPr>
          <p:cNvPr id="141" name="Content Placeholder 2"/>
          <p:cNvSpPr txBox="1">
            <a:spLocks/>
          </p:cNvSpPr>
          <p:nvPr/>
        </p:nvSpPr>
        <p:spPr>
          <a:xfrm>
            <a:off x="609600" y="3962400"/>
            <a:ext cx="3810000" cy="381000"/>
          </a:xfrm>
          <a:prstGeom prst="rect">
            <a:avLst/>
          </a:prstGeom>
          <a:ln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vert="horz" lIns="91440" tIns="45720" rIns="91440" bIns="45720" rtlCol="0">
            <a:normAutofit lnSpcReduction="100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temp1-&gt;next = temp;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10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500"/>
                            </p:stCondLst>
                            <p:childTnLst>
                              <p:par>
                                <p:cTn id="30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500"/>
                            </p:stCondLst>
                            <p:childTnLst>
                              <p:par>
                                <p:cTn id="3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9" grpId="0"/>
      <p:bldP spid="101" grpId="0" animBg="1"/>
      <p:bldP spid="139" grpId="0" animBg="1"/>
      <p:bldP spid="141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Title 1"/>
          <p:cNvSpPr txBox="1">
            <a:spLocks/>
          </p:cNvSpPr>
          <p:nvPr/>
        </p:nvSpPr>
        <p:spPr>
          <a:xfrm>
            <a:off x="457200" y="762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MENAMBAH DATA PADA NOMOR</a:t>
            </a:r>
            <a:r>
              <a:rPr kumimoji="0" lang="en-US" sz="3600" b="1" i="0" u="none" strike="noStrike" kern="1200" cap="none" spc="0" normalizeH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URUT</a:t>
            </a:r>
            <a:endParaRPr kumimoji="0" lang="en-US" sz="3600" b="1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8" name="Content Placeholder 2"/>
          <p:cNvSpPr txBox="1">
            <a:spLocks/>
          </p:cNvSpPr>
          <p:nvPr/>
        </p:nvSpPr>
        <p:spPr>
          <a:xfrm>
            <a:off x="624114" y="1066800"/>
            <a:ext cx="3490686" cy="457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Membuat Node Baru</a:t>
            </a:r>
          </a:p>
        </p:txBody>
      </p:sp>
      <p:sp>
        <p:nvSpPr>
          <p:cNvPr id="39" name="Content Placeholder 2"/>
          <p:cNvSpPr>
            <a:spLocks noGrp="1"/>
          </p:cNvSpPr>
          <p:nvPr>
            <p:ph idx="1"/>
          </p:nvPr>
        </p:nvSpPr>
        <p:spPr>
          <a:xfrm>
            <a:off x="609600" y="1524000"/>
            <a:ext cx="5638800" cy="762000"/>
          </a:xfrm>
          <a:ln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>
            <a:norm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en-US" sz="1400" smtClean="0">
                <a:solidFill>
                  <a:schemeClr val="tx2">
                    <a:lumMod val="60000"/>
                    <a:lumOff val="40000"/>
                  </a:schemeClr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smtClean="0">
                <a:latin typeface="Courier New" pitchFamily="49" charset="0"/>
                <a:cs typeface="Courier New" pitchFamily="49" charset="0"/>
              </a:rPr>
              <a:t>node *temp1;	</a:t>
            </a:r>
          </a:p>
          <a:p>
            <a:pPr>
              <a:spcBef>
                <a:spcPts val="0"/>
              </a:spcBef>
              <a:buNone/>
            </a:pPr>
            <a:r>
              <a:rPr lang="en-US" sz="1400" smtClean="0">
                <a:latin typeface="Courier New" pitchFamily="49" charset="0"/>
                <a:cs typeface="Courier New" pitchFamily="49" charset="0"/>
              </a:rPr>
              <a:t> temp1 = </a:t>
            </a:r>
            <a:r>
              <a:rPr lang="en-US" sz="1400" b="1" smtClean="0">
                <a:latin typeface="Courier New" pitchFamily="49" charset="0"/>
                <a:cs typeface="Courier New" pitchFamily="49" charset="0"/>
              </a:rPr>
              <a:t>new</a:t>
            </a:r>
            <a:r>
              <a:rPr lang="en-US" sz="1400" smtClean="0">
                <a:latin typeface="Courier New" pitchFamily="49" charset="0"/>
                <a:cs typeface="Courier New" pitchFamily="49" charset="0"/>
              </a:rPr>
              <a:t> node;</a:t>
            </a:r>
          </a:p>
          <a:p>
            <a:pPr>
              <a:spcBef>
                <a:spcPts val="0"/>
              </a:spcBef>
              <a:buNone/>
            </a:pPr>
            <a:r>
              <a:rPr lang="en-US" sz="1400" i="1" smtClean="0">
                <a:solidFill>
                  <a:schemeClr val="accent1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smtClean="0">
                <a:latin typeface="Courier New" pitchFamily="49" charset="0"/>
                <a:cs typeface="Courier New" pitchFamily="49" charset="0"/>
              </a:rPr>
              <a:t>temp1 = head;</a:t>
            </a:r>
          </a:p>
        </p:txBody>
      </p:sp>
      <p:sp>
        <p:nvSpPr>
          <p:cNvPr id="52" name="Content Placeholder 2"/>
          <p:cNvSpPr txBox="1">
            <a:spLocks/>
          </p:cNvSpPr>
          <p:nvPr/>
        </p:nvSpPr>
        <p:spPr>
          <a:xfrm>
            <a:off x="609600" y="2438400"/>
            <a:ext cx="5638800" cy="1981200"/>
          </a:xfrm>
          <a:prstGeom prst="rect">
            <a:avLst/>
          </a:prstGeom>
          <a:ln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2">
                    <a:lumMod val="60000"/>
                    <a:lumOff val="40000"/>
                  </a:schemeClr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</a:t>
            </a:r>
            <a:r>
              <a:rPr lang="en-US" sz="1400">
                <a:latin typeface="Courier New" pitchFamily="49" charset="0"/>
                <a:cs typeface="Courier New" pitchFamily="49" charset="0"/>
              </a:rPr>
              <a:t>for( int i = 1 ; i &lt; node_number ; i++ )</a:t>
            </a:r>
          </a:p>
          <a:p>
            <a:pPr lvl="0"/>
            <a:r>
              <a:rPr lang="en-US" sz="1400" smtClean="0">
                <a:latin typeface="Courier New" pitchFamily="49" charset="0"/>
                <a:cs typeface="Courier New" pitchFamily="49" charset="0"/>
              </a:rPr>
              <a:t> {</a:t>
            </a:r>
            <a:endParaRPr lang="en-US" sz="1400">
              <a:latin typeface="Courier New" pitchFamily="49" charset="0"/>
              <a:cs typeface="Courier New" pitchFamily="49" charset="0"/>
            </a:endParaRPr>
          </a:p>
          <a:p>
            <a:pPr lvl="0"/>
            <a:r>
              <a:rPr lang="en-US" sz="140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1400">
                <a:latin typeface="Courier New" pitchFamily="49" charset="0"/>
                <a:cs typeface="Courier New" pitchFamily="49" charset="0"/>
              </a:rPr>
              <a:t>temp1 = temp1-&gt;next; </a:t>
            </a:r>
          </a:p>
          <a:p>
            <a:pPr lvl="0"/>
            <a:r>
              <a:rPr lang="en-US" sz="140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1400">
                <a:latin typeface="Courier New" pitchFamily="49" charset="0"/>
                <a:cs typeface="Courier New" pitchFamily="49" charset="0"/>
              </a:rPr>
              <a:t>if( temp1 == NULL )</a:t>
            </a:r>
          </a:p>
          <a:p>
            <a:pPr lvl="0"/>
            <a:r>
              <a:rPr lang="en-US" sz="140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1400">
                <a:latin typeface="Courier New" pitchFamily="49" charset="0"/>
                <a:cs typeface="Courier New" pitchFamily="49" charset="0"/>
              </a:rPr>
              <a:t>{</a:t>
            </a:r>
          </a:p>
          <a:p>
            <a:pPr lvl="0"/>
            <a:r>
              <a:rPr lang="en-US" sz="140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smtClean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sz="1400">
                <a:latin typeface="Courier New" pitchFamily="49" charset="0"/>
                <a:cs typeface="Courier New" pitchFamily="49" charset="0"/>
              </a:rPr>
              <a:t>cout&lt;&lt;node_number</a:t>
            </a:r>
            <a:r>
              <a:rPr lang="en-US" sz="1400" smtClean="0">
                <a:latin typeface="Courier New" pitchFamily="49" charset="0"/>
                <a:cs typeface="Courier New" pitchFamily="49" charset="0"/>
              </a:rPr>
              <a:t>&lt;&lt;“node </a:t>
            </a:r>
            <a:r>
              <a:rPr lang="en-US" sz="1400">
                <a:latin typeface="Courier New" pitchFamily="49" charset="0"/>
                <a:cs typeface="Courier New" pitchFamily="49" charset="0"/>
              </a:rPr>
              <a:t>is not exist</a:t>
            </a:r>
            <a:r>
              <a:rPr lang="en-US" sz="1400" smtClean="0">
                <a:latin typeface="Courier New" pitchFamily="49" charset="0"/>
                <a:cs typeface="Courier New" pitchFamily="49" charset="0"/>
              </a:rPr>
              <a:t>"&lt;&lt;endl</a:t>
            </a:r>
            <a:r>
              <a:rPr lang="en-US" sz="1400">
                <a:latin typeface="Courier New" pitchFamily="49" charset="0"/>
                <a:cs typeface="Courier New" pitchFamily="49" charset="0"/>
              </a:rPr>
              <a:t>;</a:t>
            </a:r>
          </a:p>
          <a:p>
            <a:pPr lvl="0"/>
            <a:r>
              <a:rPr lang="en-US" sz="1400" smtClean="0">
                <a:latin typeface="Courier New" pitchFamily="49" charset="0"/>
                <a:cs typeface="Courier New" pitchFamily="49" charset="0"/>
              </a:rPr>
              <a:t>     </a:t>
            </a:r>
            <a:r>
              <a:rPr lang="en-US" sz="1400">
                <a:latin typeface="Courier New" pitchFamily="49" charset="0"/>
                <a:cs typeface="Courier New" pitchFamily="49" charset="0"/>
              </a:rPr>
              <a:t>break;</a:t>
            </a:r>
          </a:p>
          <a:p>
            <a:pPr lvl="0"/>
            <a:r>
              <a:rPr lang="en-US" sz="1400" smtClean="0">
                <a:latin typeface="Courier New" pitchFamily="49" charset="0"/>
                <a:cs typeface="Courier New" pitchFamily="49" charset="0"/>
              </a:rPr>
              <a:t>   </a:t>
            </a:r>
            <a:r>
              <a:rPr lang="en-US" sz="1400">
                <a:latin typeface="Courier New" pitchFamily="49" charset="0"/>
                <a:cs typeface="Courier New" pitchFamily="49" charset="0"/>
              </a:rPr>
              <a:t>}</a:t>
            </a:r>
          </a:p>
          <a:p>
            <a:pPr lvl="0"/>
            <a:r>
              <a:rPr lang="en-US" sz="1400" smtClean="0">
                <a:latin typeface="Courier New" pitchFamily="49" charset="0"/>
                <a:cs typeface="Courier New" pitchFamily="49" charset="0"/>
              </a:rPr>
              <a:t> }</a:t>
            </a:r>
          </a:p>
        </p:txBody>
      </p:sp>
      <p:sp>
        <p:nvSpPr>
          <p:cNvPr id="53" name="Content Placeholder 2"/>
          <p:cNvSpPr txBox="1">
            <a:spLocks/>
          </p:cNvSpPr>
          <p:nvPr/>
        </p:nvSpPr>
        <p:spPr>
          <a:xfrm>
            <a:off x="609600" y="4572000"/>
            <a:ext cx="5638800" cy="1295400"/>
          </a:xfrm>
          <a:prstGeom prst="rect">
            <a:avLst/>
          </a:prstGeom>
          <a:ln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2">
                    <a:lumMod val="60000"/>
                    <a:lumOff val="40000"/>
                  </a:schemeClr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</a:t>
            </a:r>
            <a:r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node *temp;	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temp = </a:t>
            </a:r>
            <a:r>
              <a:rPr kumimoji="0" lang="en-US" sz="14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new</a:t>
            </a:r>
            <a:r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node;</a:t>
            </a:r>
          </a:p>
          <a:p>
            <a:pPr marL="342900" lvl="0" indent="-342900"/>
            <a:r>
              <a:rPr lang="en-US" sz="1400" smtClean="0">
                <a:latin typeface="Courier New" pitchFamily="49" charset="0"/>
                <a:cs typeface="Courier New" pitchFamily="49" charset="0"/>
              </a:rPr>
              <a:t> temp-</a:t>
            </a:r>
            <a:r>
              <a:rPr lang="en-US" sz="1400">
                <a:latin typeface="Courier New" pitchFamily="49" charset="0"/>
                <a:cs typeface="Courier New" pitchFamily="49" charset="0"/>
              </a:rPr>
              <a:t>&gt;data = info</a:t>
            </a:r>
            <a:r>
              <a:rPr lang="en-US" sz="1400" smtClean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 marL="342900" lvl="0" indent="-342900"/>
            <a:r>
              <a:rPr lang="en-US" sz="1400" smtClean="0">
                <a:latin typeface="Courier New" pitchFamily="49" charset="0"/>
                <a:cs typeface="Courier New" pitchFamily="49" charset="0"/>
              </a:rPr>
              <a:t> temp-&gt;next = temp1-&gt;next;</a:t>
            </a:r>
          </a:p>
          <a:p>
            <a:pPr marL="342900" lvl="0" indent="-342900"/>
            <a:r>
              <a:rPr lang="en-US" sz="1400" smtClean="0">
                <a:latin typeface="Courier New" pitchFamily="49" charset="0"/>
                <a:cs typeface="Courier New" pitchFamily="49" charset="0"/>
              </a:rPr>
              <a:t> temp1-&gt;next = temp;  </a:t>
            </a:r>
            <a:endParaRPr lang="en-US" sz="1400">
              <a:latin typeface="Courier New" pitchFamily="49" charset="0"/>
              <a:cs typeface="Courier New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09600" y="1524000"/>
            <a:ext cx="2819400" cy="1981200"/>
          </a:xfrm>
          <a:prstGeom prst="rect">
            <a:avLst/>
          </a:prstGeom>
          <a:ln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en-US" smtClean="0">
                <a:solidFill>
                  <a:schemeClr val="tx2">
                    <a:lumMod val="60000"/>
                    <a:lumOff val="40000"/>
                  </a:schemeClr>
                </a:solidFill>
                <a:latin typeface="Courier New" pitchFamily="49" charset="0"/>
                <a:cs typeface="Courier New" pitchFamily="49" charset="0"/>
              </a:rPr>
              <a:t> node *q;</a:t>
            </a:r>
          </a:p>
          <a:p>
            <a:pPr lvl="0"/>
            <a:endParaRPr lang="en-US" smtClean="0">
              <a:solidFill>
                <a:schemeClr val="tx2">
                  <a:lumMod val="60000"/>
                  <a:lumOff val="40000"/>
                </a:schemeClr>
              </a:solidFill>
              <a:latin typeface="Courier New" pitchFamily="49" charset="0"/>
              <a:cs typeface="Courier New" pitchFamily="49" charset="0"/>
            </a:endParaRPr>
          </a:p>
          <a:p>
            <a:pPr lvl="0"/>
            <a:r>
              <a:rPr lang="en-US" smtClean="0">
                <a:solidFill>
                  <a:schemeClr val="tx2">
                    <a:lumMod val="60000"/>
                    <a:lumOff val="40000"/>
                  </a:schemeClr>
                </a:solidFill>
                <a:latin typeface="Courier New" pitchFamily="49" charset="0"/>
                <a:cs typeface="Courier New" pitchFamily="49" charset="0"/>
              </a:rPr>
              <a:t> q = new node;</a:t>
            </a:r>
          </a:p>
          <a:p>
            <a:pPr lvl="0"/>
            <a:r>
              <a:rPr lang="en-US" smtClean="0">
                <a:solidFill>
                  <a:schemeClr val="tx2">
                    <a:lumMod val="60000"/>
                    <a:lumOff val="40000"/>
                  </a:schemeClr>
                </a:solidFill>
                <a:latin typeface="Courier New" pitchFamily="49" charset="0"/>
                <a:cs typeface="Courier New" pitchFamily="49" charset="0"/>
              </a:rPr>
              <a:t> q-&gt;data = num;</a:t>
            </a:r>
          </a:p>
          <a:p>
            <a:pPr lvl="0"/>
            <a:r>
              <a:rPr lang="en-US" smtClean="0">
                <a:solidFill>
                  <a:schemeClr val="tx2">
                    <a:lumMod val="60000"/>
                    <a:lumOff val="40000"/>
                  </a:schemeClr>
                </a:solidFill>
                <a:latin typeface="Courier New" pitchFamily="49" charset="0"/>
                <a:cs typeface="Courier New" pitchFamily="49" charset="0"/>
              </a:rPr>
              <a:t> q-&gt;link = p;</a:t>
            </a:r>
          </a:p>
          <a:p>
            <a:pPr lvl="0"/>
            <a:r>
              <a:rPr lang="en-US" smtClean="0">
                <a:solidFill>
                  <a:schemeClr val="tx2">
                    <a:lumMod val="60000"/>
                    <a:lumOff val="40000"/>
                  </a:schemeClr>
                </a:solidFill>
                <a:latin typeface="Courier New" pitchFamily="49" charset="0"/>
                <a:cs typeface="Courier New" pitchFamily="49" charset="0"/>
              </a:rPr>
              <a:t> p = q;</a:t>
            </a:r>
            <a:endParaRPr lang="en-US" smtClean="0">
              <a:latin typeface="Courier New" pitchFamily="49" charset="0"/>
              <a:cs typeface="Courier New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09600" y="1524000"/>
            <a:ext cx="5638800" cy="1981200"/>
          </a:xfrm>
          <a:prstGeom prst="rect">
            <a:avLst/>
          </a:prstGeom>
          <a:ln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2">
                    <a:lumMod val="60000"/>
                    <a:lumOff val="40000"/>
                  </a:schemeClr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</a:t>
            </a:r>
            <a:r>
              <a:rPr lang="en-US" sz="1400">
                <a:latin typeface="Courier New" pitchFamily="49" charset="0"/>
                <a:cs typeface="Courier New" pitchFamily="49" charset="0"/>
              </a:rPr>
              <a:t>for( int i = 1 ; i &lt; node_number ; i++ )</a:t>
            </a:r>
          </a:p>
          <a:p>
            <a:pPr lvl="0"/>
            <a:r>
              <a:rPr lang="en-US" sz="1400" smtClean="0">
                <a:latin typeface="Courier New" pitchFamily="49" charset="0"/>
                <a:cs typeface="Courier New" pitchFamily="49" charset="0"/>
              </a:rPr>
              <a:t> {</a:t>
            </a:r>
            <a:endParaRPr lang="en-US" sz="1400">
              <a:latin typeface="Courier New" pitchFamily="49" charset="0"/>
              <a:cs typeface="Courier New" pitchFamily="49" charset="0"/>
            </a:endParaRPr>
          </a:p>
          <a:p>
            <a:pPr lvl="0"/>
            <a:r>
              <a:rPr lang="en-US" sz="140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1400">
                <a:latin typeface="Courier New" pitchFamily="49" charset="0"/>
                <a:cs typeface="Courier New" pitchFamily="49" charset="0"/>
              </a:rPr>
              <a:t>temp1 = temp1-&gt;next; </a:t>
            </a:r>
          </a:p>
          <a:p>
            <a:pPr lvl="0"/>
            <a:r>
              <a:rPr lang="en-US" sz="140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1400">
                <a:latin typeface="Courier New" pitchFamily="49" charset="0"/>
                <a:cs typeface="Courier New" pitchFamily="49" charset="0"/>
              </a:rPr>
              <a:t>if( temp1 == NULL )</a:t>
            </a:r>
          </a:p>
          <a:p>
            <a:pPr lvl="0"/>
            <a:r>
              <a:rPr lang="en-US" sz="140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1400">
                <a:latin typeface="Courier New" pitchFamily="49" charset="0"/>
                <a:cs typeface="Courier New" pitchFamily="49" charset="0"/>
              </a:rPr>
              <a:t>{</a:t>
            </a:r>
          </a:p>
          <a:p>
            <a:pPr lvl="0"/>
            <a:r>
              <a:rPr lang="en-US" sz="140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smtClean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sz="1400">
                <a:latin typeface="Courier New" pitchFamily="49" charset="0"/>
                <a:cs typeface="Courier New" pitchFamily="49" charset="0"/>
              </a:rPr>
              <a:t>cout&lt;&lt;node_number</a:t>
            </a:r>
            <a:r>
              <a:rPr lang="en-US" sz="1400" smtClean="0">
                <a:latin typeface="Courier New" pitchFamily="49" charset="0"/>
                <a:cs typeface="Courier New" pitchFamily="49" charset="0"/>
              </a:rPr>
              <a:t>&lt;&lt;“node </a:t>
            </a:r>
            <a:r>
              <a:rPr lang="en-US" sz="1400">
                <a:latin typeface="Courier New" pitchFamily="49" charset="0"/>
                <a:cs typeface="Courier New" pitchFamily="49" charset="0"/>
              </a:rPr>
              <a:t>is not exist</a:t>
            </a:r>
            <a:r>
              <a:rPr lang="en-US" sz="1400" smtClean="0">
                <a:latin typeface="Courier New" pitchFamily="49" charset="0"/>
                <a:cs typeface="Courier New" pitchFamily="49" charset="0"/>
              </a:rPr>
              <a:t>"&lt;&lt;endl</a:t>
            </a:r>
            <a:r>
              <a:rPr lang="en-US" sz="1400">
                <a:latin typeface="Courier New" pitchFamily="49" charset="0"/>
                <a:cs typeface="Courier New" pitchFamily="49" charset="0"/>
              </a:rPr>
              <a:t>;</a:t>
            </a:r>
          </a:p>
          <a:p>
            <a:pPr lvl="0"/>
            <a:r>
              <a:rPr lang="en-US" sz="1400" smtClean="0">
                <a:latin typeface="Courier New" pitchFamily="49" charset="0"/>
                <a:cs typeface="Courier New" pitchFamily="49" charset="0"/>
              </a:rPr>
              <a:t>     </a:t>
            </a:r>
            <a:r>
              <a:rPr lang="en-US" sz="1400">
                <a:latin typeface="Courier New" pitchFamily="49" charset="0"/>
                <a:cs typeface="Courier New" pitchFamily="49" charset="0"/>
              </a:rPr>
              <a:t>break;</a:t>
            </a:r>
          </a:p>
          <a:p>
            <a:pPr lvl="0"/>
            <a:r>
              <a:rPr lang="en-US" sz="1400" smtClean="0">
                <a:latin typeface="Courier New" pitchFamily="49" charset="0"/>
                <a:cs typeface="Courier New" pitchFamily="49" charset="0"/>
              </a:rPr>
              <a:t>   </a:t>
            </a:r>
            <a:r>
              <a:rPr lang="en-US" sz="1400">
                <a:latin typeface="Courier New" pitchFamily="49" charset="0"/>
                <a:cs typeface="Courier New" pitchFamily="49" charset="0"/>
              </a:rPr>
              <a:t>}</a:t>
            </a:r>
          </a:p>
          <a:p>
            <a:pPr lvl="0"/>
            <a:r>
              <a:rPr lang="en-US" sz="1400" smtClean="0">
                <a:latin typeface="Courier New" pitchFamily="49" charset="0"/>
                <a:cs typeface="Courier New" pitchFamily="49" charset="0"/>
              </a:rPr>
              <a:t> }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Rectangle 15"/>
          <p:cNvSpPr>
            <a:spLocks noChangeArrowheads="1"/>
          </p:cNvSpPr>
          <p:nvPr/>
        </p:nvSpPr>
        <p:spPr bwMode="auto">
          <a:xfrm>
            <a:off x="2802192" y="5334000"/>
            <a:ext cx="609600" cy="609600"/>
          </a:xfrm>
          <a:prstGeom prst="rect">
            <a:avLst/>
          </a:prstGeom>
          <a:solidFill>
            <a:schemeClr val="accent6">
              <a:lumMod val="75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7" name="Group 36"/>
          <p:cNvGrpSpPr>
            <a:grpSpLocks/>
          </p:cNvGrpSpPr>
          <p:nvPr/>
        </p:nvGrpSpPr>
        <p:grpSpPr bwMode="auto">
          <a:xfrm>
            <a:off x="1811592" y="5334000"/>
            <a:ext cx="990600" cy="609600"/>
            <a:chOff x="1728" y="2880"/>
            <a:chExt cx="384" cy="384"/>
          </a:xfrm>
          <a:solidFill>
            <a:srgbClr val="FFC000"/>
          </a:solidFill>
        </p:grpSpPr>
        <p:sp>
          <p:nvSpPr>
            <p:cNvPr id="22" name="Rectangle 14"/>
            <p:cNvSpPr>
              <a:spLocks noChangeArrowheads="1"/>
            </p:cNvSpPr>
            <p:nvPr/>
          </p:nvSpPr>
          <p:spPr bwMode="auto">
            <a:xfrm>
              <a:off x="1728" y="2880"/>
              <a:ext cx="384" cy="384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" name="Text Box 23"/>
            <p:cNvSpPr txBox="1">
              <a:spLocks noChangeArrowheads="1"/>
            </p:cNvSpPr>
            <p:nvPr/>
          </p:nvSpPr>
          <p:spPr bwMode="auto">
            <a:xfrm>
              <a:off x="1840" y="2966"/>
              <a:ext cx="170" cy="233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zh-CN" b="0" smtClean="0">
                  <a:solidFill>
                    <a:schemeClr val="bg1"/>
                  </a:solidFill>
                  <a:latin typeface="Tahoma" pitchFamily="34" charset="0"/>
                  <a:ea typeface="宋体" pitchFamily="2" charset="-122"/>
                </a:rPr>
                <a:t>25</a:t>
              </a:r>
              <a:endParaRPr lang="en-US" altLang="zh-CN" b="0">
                <a:solidFill>
                  <a:schemeClr val="bg1"/>
                </a:solidFill>
                <a:latin typeface="Tahoma" pitchFamily="34" charset="0"/>
                <a:ea typeface="宋体" pitchFamily="2" charset="-122"/>
              </a:endParaRPr>
            </a:p>
          </p:txBody>
        </p:sp>
      </p:grpSp>
      <p:sp>
        <p:nvSpPr>
          <p:cNvPr id="8" name="Rectangle 15"/>
          <p:cNvSpPr>
            <a:spLocks noChangeArrowheads="1"/>
          </p:cNvSpPr>
          <p:nvPr/>
        </p:nvSpPr>
        <p:spPr bwMode="auto">
          <a:xfrm>
            <a:off x="4707192" y="5334000"/>
            <a:ext cx="609600" cy="609600"/>
          </a:xfrm>
          <a:prstGeom prst="rect">
            <a:avLst/>
          </a:prstGeom>
          <a:solidFill>
            <a:schemeClr val="accent6">
              <a:lumMod val="75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9" name="Group 36"/>
          <p:cNvGrpSpPr>
            <a:grpSpLocks/>
          </p:cNvGrpSpPr>
          <p:nvPr/>
        </p:nvGrpSpPr>
        <p:grpSpPr bwMode="auto">
          <a:xfrm>
            <a:off x="3716592" y="5334000"/>
            <a:ext cx="990600" cy="609600"/>
            <a:chOff x="1728" y="2880"/>
            <a:chExt cx="384" cy="384"/>
          </a:xfrm>
          <a:solidFill>
            <a:srgbClr val="FFC000"/>
          </a:solidFill>
        </p:grpSpPr>
        <p:sp>
          <p:nvSpPr>
            <p:cNvPr id="20" name="Rectangle 14"/>
            <p:cNvSpPr>
              <a:spLocks noChangeArrowheads="1"/>
            </p:cNvSpPr>
            <p:nvPr/>
          </p:nvSpPr>
          <p:spPr bwMode="auto">
            <a:xfrm>
              <a:off x="1728" y="2880"/>
              <a:ext cx="384" cy="384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" name="Text Box 23"/>
            <p:cNvSpPr txBox="1">
              <a:spLocks noChangeArrowheads="1"/>
            </p:cNvSpPr>
            <p:nvPr/>
          </p:nvSpPr>
          <p:spPr bwMode="auto">
            <a:xfrm>
              <a:off x="1841" y="2966"/>
              <a:ext cx="170" cy="233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zh-CN" b="0" smtClean="0">
                  <a:solidFill>
                    <a:schemeClr val="bg1"/>
                  </a:solidFill>
                  <a:latin typeface="Tahoma" pitchFamily="34" charset="0"/>
                  <a:ea typeface="宋体" pitchFamily="2" charset="-122"/>
                </a:rPr>
                <a:t>10</a:t>
              </a:r>
              <a:endParaRPr lang="en-US" altLang="zh-CN" b="0">
                <a:solidFill>
                  <a:schemeClr val="bg1"/>
                </a:solidFill>
                <a:latin typeface="Tahoma" pitchFamily="34" charset="0"/>
                <a:ea typeface="宋体" pitchFamily="2" charset="-122"/>
              </a:endParaRPr>
            </a:p>
          </p:txBody>
        </p:sp>
      </p:grpSp>
      <p:sp>
        <p:nvSpPr>
          <p:cNvPr id="10" name="Text Box 29"/>
          <p:cNvSpPr txBox="1">
            <a:spLocks noChangeArrowheads="1"/>
          </p:cNvSpPr>
          <p:nvPr/>
        </p:nvSpPr>
        <p:spPr bwMode="auto">
          <a:xfrm>
            <a:off x="4731004" y="5407740"/>
            <a:ext cx="50958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zh-CN" altLang="en-US" sz="2400" b="1">
                <a:latin typeface="Tahoma" pitchFamily="34" charset="0"/>
                <a:ea typeface="宋体" pitchFamily="2" charset="-122"/>
                <a:sym typeface="Symbol" pitchFamily="18" charset="2"/>
              </a:rPr>
              <a:t></a:t>
            </a:r>
            <a:endParaRPr lang="zh-CN" altLang="en-US" sz="2400" b="1">
              <a:latin typeface="Tahoma" pitchFamily="34" charset="0"/>
              <a:ea typeface="宋体" pitchFamily="2" charset="-122"/>
            </a:endParaRPr>
          </a:p>
        </p:txBody>
      </p:sp>
      <p:cxnSp>
        <p:nvCxnSpPr>
          <p:cNvPr id="11" name="Straight Arrow Connector 10"/>
          <p:cNvCxnSpPr>
            <a:stCxn id="6" idx="3"/>
          </p:cNvCxnSpPr>
          <p:nvPr/>
        </p:nvCxnSpPr>
        <p:spPr>
          <a:xfrm>
            <a:off x="3411792" y="5638800"/>
            <a:ext cx="304800" cy="1588"/>
          </a:xfrm>
          <a:prstGeom prst="straightConnector1">
            <a:avLst/>
          </a:prstGeom>
          <a:ln w="25400">
            <a:solidFill>
              <a:schemeClr val="accent6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5"/>
          <p:cNvSpPr>
            <a:spLocks noChangeArrowheads="1"/>
          </p:cNvSpPr>
          <p:nvPr/>
        </p:nvSpPr>
        <p:spPr bwMode="auto">
          <a:xfrm>
            <a:off x="6688392" y="5334000"/>
            <a:ext cx="609600" cy="609600"/>
          </a:xfrm>
          <a:prstGeom prst="rect">
            <a:avLst/>
          </a:prstGeom>
          <a:solidFill>
            <a:schemeClr val="accent6">
              <a:lumMod val="75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13" name="Group 36"/>
          <p:cNvGrpSpPr>
            <a:grpSpLocks/>
          </p:cNvGrpSpPr>
          <p:nvPr/>
        </p:nvGrpSpPr>
        <p:grpSpPr bwMode="auto">
          <a:xfrm>
            <a:off x="5697792" y="5334000"/>
            <a:ext cx="990600" cy="609600"/>
            <a:chOff x="1728" y="2880"/>
            <a:chExt cx="384" cy="384"/>
          </a:xfrm>
          <a:solidFill>
            <a:srgbClr val="FFC000"/>
          </a:solidFill>
        </p:grpSpPr>
        <p:sp>
          <p:nvSpPr>
            <p:cNvPr id="18" name="Rectangle 14"/>
            <p:cNvSpPr>
              <a:spLocks noChangeArrowheads="1"/>
            </p:cNvSpPr>
            <p:nvPr/>
          </p:nvSpPr>
          <p:spPr bwMode="auto">
            <a:xfrm>
              <a:off x="1728" y="2880"/>
              <a:ext cx="384" cy="384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" name="Text Box 23"/>
            <p:cNvSpPr txBox="1">
              <a:spLocks noChangeArrowheads="1"/>
            </p:cNvSpPr>
            <p:nvPr/>
          </p:nvSpPr>
          <p:spPr bwMode="auto">
            <a:xfrm>
              <a:off x="1816" y="2966"/>
              <a:ext cx="219" cy="233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zh-CN" b="0" smtClean="0">
                  <a:solidFill>
                    <a:schemeClr val="bg1"/>
                  </a:solidFill>
                  <a:latin typeface="Tahoma" pitchFamily="34" charset="0"/>
                  <a:ea typeface="宋体" pitchFamily="2" charset="-122"/>
                </a:rPr>
                <a:t>155</a:t>
              </a:r>
              <a:endParaRPr lang="en-US" altLang="zh-CN" b="0">
                <a:solidFill>
                  <a:schemeClr val="bg1"/>
                </a:solidFill>
                <a:latin typeface="Tahoma" pitchFamily="34" charset="0"/>
                <a:ea typeface="宋体" pitchFamily="2" charset="-122"/>
              </a:endParaRPr>
            </a:p>
          </p:txBody>
        </p:sp>
      </p:grpSp>
      <p:cxnSp>
        <p:nvCxnSpPr>
          <p:cNvPr id="14" name="Straight Arrow Connector 13"/>
          <p:cNvCxnSpPr>
            <a:stCxn id="8" idx="3"/>
          </p:cNvCxnSpPr>
          <p:nvPr/>
        </p:nvCxnSpPr>
        <p:spPr>
          <a:xfrm>
            <a:off x="5316792" y="5638800"/>
            <a:ext cx="381000" cy="1588"/>
          </a:xfrm>
          <a:prstGeom prst="straightConnector1">
            <a:avLst/>
          </a:prstGeom>
          <a:ln w="25400">
            <a:solidFill>
              <a:schemeClr val="accent6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>
            <a:stCxn id="12" idx="3"/>
          </p:cNvCxnSpPr>
          <p:nvPr/>
        </p:nvCxnSpPr>
        <p:spPr>
          <a:xfrm>
            <a:off x="7297992" y="5638800"/>
            <a:ext cx="381000" cy="1588"/>
          </a:xfrm>
          <a:prstGeom prst="straightConnector1">
            <a:avLst/>
          </a:prstGeom>
          <a:ln w="25400">
            <a:solidFill>
              <a:schemeClr val="accent6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Content Placeholder 2"/>
          <p:cNvSpPr txBox="1">
            <a:spLocks/>
          </p:cNvSpPr>
          <p:nvPr/>
        </p:nvSpPr>
        <p:spPr>
          <a:xfrm>
            <a:off x="7526592" y="5334000"/>
            <a:ext cx="1143000" cy="609600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	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mtClean="0">
                <a:latin typeface="Courier New" pitchFamily="49" charset="0"/>
                <a:cs typeface="Courier New" pitchFamily="49" charset="0"/>
              </a:rPr>
              <a:t>NULL</a:t>
            </a:r>
            <a:endParaRPr lang="en-US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24" name="Rectangle 15"/>
          <p:cNvSpPr>
            <a:spLocks noChangeArrowheads="1"/>
          </p:cNvSpPr>
          <p:nvPr/>
        </p:nvSpPr>
        <p:spPr bwMode="auto">
          <a:xfrm>
            <a:off x="838200" y="5334000"/>
            <a:ext cx="609600" cy="609600"/>
          </a:xfrm>
          <a:prstGeom prst="rect">
            <a:avLst/>
          </a:prstGeom>
          <a:solidFill>
            <a:schemeClr val="accent6">
              <a:lumMod val="75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cxnSp>
        <p:nvCxnSpPr>
          <p:cNvPr id="25" name="Straight Arrow Connector 24"/>
          <p:cNvCxnSpPr>
            <a:stCxn id="24" idx="3"/>
          </p:cNvCxnSpPr>
          <p:nvPr/>
        </p:nvCxnSpPr>
        <p:spPr>
          <a:xfrm>
            <a:off x="1447800" y="5638800"/>
            <a:ext cx="363792" cy="1588"/>
          </a:xfrm>
          <a:prstGeom prst="straightConnector1">
            <a:avLst/>
          </a:prstGeom>
          <a:ln w="25400">
            <a:solidFill>
              <a:schemeClr val="accent6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 Box 29"/>
          <p:cNvSpPr txBox="1">
            <a:spLocks noChangeArrowheads="1"/>
          </p:cNvSpPr>
          <p:nvPr/>
        </p:nvSpPr>
        <p:spPr bwMode="auto">
          <a:xfrm>
            <a:off x="862012" y="5410200"/>
            <a:ext cx="50958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CN" sz="2400" b="1" smtClean="0">
                <a:latin typeface="Tahoma" pitchFamily="34" charset="0"/>
                <a:ea typeface="宋体" pitchFamily="2" charset="-122"/>
                <a:sym typeface="Symbol" pitchFamily="18" charset="2"/>
              </a:rPr>
              <a:t>H</a:t>
            </a:r>
            <a:endParaRPr lang="zh-CN" altLang="en-US" sz="2400" b="1">
              <a:latin typeface="Tahoma" pitchFamily="34" charset="0"/>
              <a:ea typeface="宋体" pitchFamily="2" charset="-122"/>
            </a:endParaRPr>
          </a:p>
        </p:txBody>
      </p:sp>
      <p:sp>
        <p:nvSpPr>
          <p:cNvPr id="29" name="Content Placeholder 2"/>
          <p:cNvSpPr>
            <a:spLocks noGrp="1"/>
          </p:cNvSpPr>
          <p:nvPr>
            <p:ph idx="1"/>
          </p:nvPr>
        </p:nvSpPr>
        <p:spPr>
          <a:xfrm>
            <a:off x="791496" y="1600200"/>
            <a:ext cx="3505200" cy="381000"/>
          </a:xfrm>
          <a:ln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>
            <a:normAutofit lnSpcReduction="10000"/>
          </a:bodyPr>
          <a:lstStyle/>
          <a:p>
            <a:pPr>
              <a:spcBef>
                <a:spcPts val="0"/>
              </a:spcBef>
              <a:buNone/>
            </a:pPr>
            <a:r>
              <a:rPr lang="en-US" sz="2000" smtClean="0">
                <a:latin typeface="Courier New" pitchFamily="49" charset="0"/>
                <a:cs typeface="Courier New" pitchFamily="49" charset="0"/>
              </a:rPr>
              <a:t> node *temp	</a:t>
            </a:r>
          </a:p>
          <a:p>
            <a:pPr>
              <a:spcBef>
                <a:spcPts val="0"/>
              </a:spcBef>
              <a:buNone/>
            </a:pPr>
            <a:endParaRPr lang="en-US" sz="200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30" name="Rectangle 15"/>
          <p:cNvSpPr>
            <a:spLocks noChangeArrowheads="1"/>
          </p:cNvSpPr>
          <p:nvPr/>
        </p:nvSpPr>
        <p:spPr bwMode="auto">
          <a:xfrm>
            <a:off x="838200" y="3429000"/>
            <a:ext cx="609600" cy="609600"/>
          </a:xfrm>
          <a:prstGeom prst="rect">
            <a:avLst/>
          </a:prstGeom>
          <a:solidFill>
            <a:schemeClr val="accent6">
              <a:lumMod val="75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2" name="Content Placeholder 2"/>
          <p:cNvSpPr txBox="1">
            <a:spLocks/>
          </p:cNvSpPr>
          <p:nvPr/>
        </p:nvSpPr>
        <p:spPr>
          <a:xfrm>
            <a:off x="791496" y="2133600"/>
            <a:ext cx="3505200" cy="381000"/>
          </a:xfrm>
          <a:prstGeom prst="rect">
            <a:avLst/>
          </a:prstGeom>
          <a:ln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vert="horz" lIns="91440" tIns="45720" rIns="91440" bIns="45720" rtlCol="0">
            <a:normAutofit lnSpcReduction="100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temp	= </a:t>
            </a:r>
            <a:r>
              <a:rPr kumimoji="0" lang="en-US" sz="20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new</a:t>
            </a:r>
            <a:r>
              <a:rPr kumimoji="0" lang="en-US" sz="20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node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20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urier New" pitchFamily="49" charset="0"/>
              <a:ea typeface="+mn-ea"/>
              <a:cs typeface="Courier New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28600"/>
            <a:ext cx="8229600" cy="1143000"/>
          </a:xfrm>
        </p:spPr>
        <p:txBody>
          <a:bodyPr>
            <a:noAutofit/>
          </a:bodyPr>
          <a:lstStyle/>
          <a:p>
            <a:r>
              <a:rPr lang="en-US" sz="3600" b="1" dirty="0" smtClean="0"/>
              <a:t>OPERASI DASAR </a:t>
            </a:r>
            <a:r>
              <a:rPr lang="id-ID" sz="3600" b="1" dirty="0" smtClean="0"/>
              <a:t>QUEUE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2286000"/>
            <a:ext cx="3581400" cy="1676400"/>
          </a:xfrm>
          <a:ln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>
            <a:normAutofit/>
          </a:bodyPr>
          <a:lstStyle/>
          <a:p>
            <a:pPr>
              <a:spcBef>
                <a:spcPts val="0"/>
              </a:spcBef>
              <a:buNone/>
            </a:pPr>
            <a:r>
              <a:rPr lang="en-US" sz="2000" b="1" dirty="0" err="1" smtClean="0">
                <a:latin typeface="Courier New" pitchFamily="49" charset="0"/>
                <a:cs typeface="Courier New" pitchFamily="49" charset="0"/>
              </a:rPr>
              <a:t>typedef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b="1" dirty="0" err="1" smtClean="0">
                <a:latin typeface="Courier New" pitchFamily="49" charset="0"/>
                <a:cs typeface="Courier New" pitchFamily="49" charset="0"/>
              </a:rPr>
              <a:t>struct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id-ID" sz="2000" b="1" dirty="0" smtClean="0">
                <a:latin typeface="Courier New" pitchFamily="49" charset="0"/>
                <a:cs typeface="Courier New" pitchFamily="49" charset="0"/>
              </a:rPr>
              <a:t>queue</a:t>
            </a:r>
            <a:endParaRPr lang="en-US" sz="2000" b="1" dirty="0" smtClean="0">
              <a:latin typeface="Courier New" pitchFamily="49" charset="0"/>
              <a:cs typeface="Courier New" pitchFamily="49" charset="0"/>
            </a:endParaRPr>
          </a:p>
          <a:p>
            <a:pPr>
              <a:spcBef>
                <a:spcPts val="0"/>
              </a:spcBef>
              <a:buNone/>
            </a:pP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{</a:t>
            </a:r>
          </a:p>
          <a:p>
            <a:pPr>
              <a:spcBef>
                <a:spcPts val="0"/>
              </a:spcBef>
              <a:buNone/>
            </a:pP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000" b="1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data;	</a:t>
            </a:r>
          </a:p>
          <a:p>
            <a:pPr>
              <a:spcBef>
                <a:spcPts val="0"/>
              </a:spcBef>
              <a:buNone/>
            </a:pP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	</a:t>
            </a:r>
            <a:r>
              <a:rPr lang="id-ID" sz="2000" b="1" dirty="0" smtClean="0">
                <a:latin typeface="Courier New" pitchFamily="49" charset="0"/>
                <a:cs typeface="Courier New" pitchFamily="49" charset="0"/>
              </a:rPr>
              <a:t>queue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*</a:t>
            </a:r>
            <a:r>
              <a:rPr lang="id-ID" sz="2000" dirty="0" smtClean="0">
                <a:solidFill>
                  <a:srgbClr val="D16309"/>
                </a:solidFill>
                <a:latin typeface="Courier New" pitchFamily="49" charset="0"/>
                <a:cs typeface="Courier New" pitchFamily="49" charset="0"/>
              </a:rPr>
              <a:t>next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;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	</a:t>
            </a:r>
          </a:p>
          <a:p>
            <a:pPr>
              <a:spcBef>
                <a:spcPts val="0"/>
              </a:spcBef>
              <a:buNone/>
            </a:pP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};</a:t>
            </a:r>
            <a:endParaRPr lang="en-US" sz="2000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1005348" y="1905000"/>
            <a:ext cx="3962400" cy="457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Mendefinisikan </a:t>
            </a:r>
            <a:r>
              <a:rPr lang="en-US" sz="2000" b="1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Struktur Data</a:t>
            </a:r>
            <a:endParaRPr kumimoji="0" lang="en-US" sz="2000" b="1" i="0" u="none" strike="noStrike" kern="1200" cap="none" spc="0" normalizeH="0" baseline="0" noProof="0" smtClean="0">
              <a:ln>
                <a:noFill/>
              </a:ln>
              <a:solidFill>
                <a:schemeClr val="accent6">
                  <a:lumMod val="75000"/>
                </a:schemeClr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15"/>
          <p:cNvSpPr>
            <a:spLocks noChangeArrowheads="1"/>
          </p:cNvSpPr>
          <p:nvPr/>
        </p:nvSpPr>
        <p:spPr bwMode="auto">
          <a:xfrm>
            <a:off x="7543800" y="1905000"/>
            <a:ext cx="609600" cy="609600"/>
          </a:xfrm>
          <a:prstGeom prst="rect">
            <a:avLst/>
          </a:prstGeom>
          <a:solidFill>
            <a:schemeClr val="accent6">
              <a:lumMod val="75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6" name="Group 36"/>
          <p:cNvGrpSpPr>
            <a:grpSpLocks/>
          </p:cNvGrpSpPr>
          <p:nvPr/>
        </p:nvGrpSpPr>
        <p:grpSpPr bwMode="auto">
          <a:xfrm>
            <a:off x="6553200" y="1905000"/>
            <a:ext cx="990600" cy="609600"/>
            <a:chOff x="1728" y="2880"/>
            <a:chExt cx="384" cy="384"/>
          </a:xfrm>
          <a:solidFill>
            <a:srgbClr val="FFC000"/>
          </a:solidFill>
        </p:grpSpPr>
        <p:sp>
          <p:nvSpPr>
            <p:cNvPr id="7" name="Rectangle 14"/>
            <p:cNvSpPr>
              <a:spLocks noChangeArrowheads="1"/>
            </p:cNvSpPr>
            <p:nvPr/>
          </p:nvSpPr>
          <p:spPr bwMode="auto">
            <a:xfrm>
              <a:off x="1728" y="2880"/>
              <a:ext cx="384" cy="384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" name="Text Box 23"/>
            <p:cNvSpPr txBox="1">
              <a:spLocks noChangeArrowheads="1"/>
            </p:cNvSpPr>
            <p:nvPr/>
          </p:nvSpPr>
          <p:spPr bwMode="auto">
            <a:xfrm>
              <a:off x="1867" y="2966"/>
              <a:ext cx="116" cy="233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zh-CN" b="0">
                <a:solidFill>
                  <a:schemeClr val="bg1"/>
                </a:solidFill>
                <a:latin typeface="Tahoma" pitchFamily="34" charset="0"/>
                <a:ea typeface="宋体" pitchFamily="2" charset="-122"/>
              </a:endParaRPr>
            </a:p>
          </p:txBody>
        </p:sp>
      </p:grpSp>
      <p:cxnSp>
        <p:nvCxnSpPr>
          <p:cNvPr id="11" name="Shape 10"/>
          <p:cNvCxnSpPr/>
          <p:nvPr/>
        </p:nvCxnSpPr>
        <p:spPr>
          <a:xfrm flipV="1">
            <a:off x="3048000" y="2514600"/>
            <a:ext cx="4000500" cy="609600"/>
          </a:xfrm>
          <a:prstGeom prst="bentConnector2">
            <a:avLst/>
          </a:prstGeom>
          <a:ln w="25400">
            <a:solidFill>
              <a:srgbClr val="FFC000"/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hape 12"/>
          <p:cNvCxnSpPr>
            <a:endCxn id="5" idx="2"/>
          </p:cNvCxnSpPr>
          <p:nvPr/>
        </p:nvCxnSpPr>
        <p:spPr>
          <a:xfrm flipV="1">
            <a:off x="3352800" y="2514600"/>
            <a:ext cx="4495800" cy="914400"/>
          </a:xfrm>
          <a:prstGeom prst="bentConnector2">
            <a:avLst/>
          </a:prstGeom>
          <a:ln w="25400">
            <a:solidFill>
              <a:schemeClr val="accent6">
                <a:lumMod val="75000"/>
              </a:schemeClr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Text Box 23"/>
          <p:cNvSpPr txBox="1">
            <a:spLocks noChangeArrowheads="1"/>
          </p:cNvSpPr>
          <p:nvPr/>
        </p:nvSpPr>
        <p:spPr bwMode="auto">
          <a:xfrm>
            <a:off x="2057401" y="2942304"/>
            <a:ext cx="685800" cy="304800"/>
          </a:xfrm>
          <a:prstGeom prst="rect">
            <a:avLst/>
          </a:prstGeom>
          <a:solidFill>
            <a:srgbClr val="FFC000">
              <a:alpha val="42000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 wrap="square">
            <a:noAutofit/>
          </a:bodyPr>
          <a:lstStyle/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zh-CN" b="0">
              <a:solidFill>
                <a:schemeClr val="bg1"/>
              </a:solidFill>
              <a:latin typeface="Tahoma" pitchFamily="34" charset="0"/>
              <a:ea typeface="宋体" pitchFamily="2" charset="-122"/>
            </a:endParaRPr>
          </a:p>
        </p:txBody>
      </p:sp>
      <p:sp>
        <p:nvSpPr>
          <p:cNvPr id="36" name="Content Placeholder 2"/>
          <p:cNvSpPr txBox="1">
            <a:spLocks/>
          </p:cNvSpPr>
          <p:nvPr/>
        </p:nvSpPr>
        <p:spPr>
          <a:xfrm>
            <a:off x="1066800" y="4648200"/>
            <a:ext cx="3581400" cy="457200"/>
          </a:xfrm>
          <a:prstGeom prst="rect">
            <a:avLst/>
          </a:prstGeom>
          <a:ln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id-ID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queue</a:t>
            </a: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</a:t>
            </a: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&lt;</a:t>
            </a:r>
            <a:r>
              <a:rPr kumimoji="0" lang="en-US" sz="20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n</a:t>
            </a:r>
            <a:r>
              <a:rPr kumimoji="0" lang="en-US" sz="2000" b="0" i="1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ama</a:t>
            </a:r>
            <a:r>
              <a:rPr kumimoji="0" lang="en-US" sz="20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_</a:t>
            </a:r>
            <a:r>
              <a:rPr kumimoji="0" lang="id-ID" sz="20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Queue</a:t>
            </a:r>
            <a:r>
              <a:rPr kumimoji="0" lang="en-US" sz="20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List</a:t>
            </a: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&gt;</a:t>
            </a:r>
          </a:p>
        </p:txBody>
      </p:sp>
      <p:sp>
        <p:nvSpPr>
          <p:cNvPr id="37" name="Content Placeholder 2"/>
          <p:cNvSpPr txBox="1">
            <a:spLocks/>
          </p:cNvSpPr>
          <p:nvPr/>
        </p:nvSpPr>
        <p:spPr>
          <a:xfrm>
            <a:off x="1020096" y="4252452"/>
            <a:ext cx="4771104" cy="457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Node manjadi sebuah type data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28600"/>
            <a:ext cx="8229600" cy="1143000"/>
          </a:xfrm>
        </p:spPr>
        <p:txBody>
          <a:bodyPr>
            <a:noAutofit/>
          </a:bodyPr>
          <a:lstStyle/>
          <a:p>
            <a:r>
              <a:rPr lang="en-US" sz="3600" b="1" dirty="0" smtClean="0"/>
              <a:t>OPERASI DASAR </a:t>
            </a:r>
            <a:r>
              <a:rPr lang="id-ID" sz="3600" b="1" dirty="0" smtClean="0"/>
              <a:t>QUEUE</a:t>
            </a:r>
            <a:endParaRPr lang="en-US" sz="3600" b="1" dirty="0"/>
          </a:p>
        </p:txBody>
      </p:sp>
      <p:sp>
        <p:nvSpPr>
          <p:cNvPr id="18" name="Rectangle 15"/>
          <p:cNvSpPr>
            <a:spLocks noChangeArrowheads="1"/>
          </p:cNvSpPr>
          <p:nvPr/>
        </p:nvSpPr>
        <p:spPr bwMode="auto">
          <a:xfrm>
            <a:off x="2743200" y="3429000"/>
            <a:ext cx="609600" cy="609600"/>
          </a:xfrm>
          <a:prstGeom prst="rect">
            <a:avLst/>
          </a:prstGeom>
          <a:solidFill>
            <a:schemeClr val="accent6">
              <a:lumMod val="75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9" name="Group 36"/>
          <p:cNvGrpSpPr>
            <a:grpSpLocks/>
          </p:cNvGrpSpPr>
          <p:nvPr/>
        </p:nvGrpSpPr>
        <p:grpSpPr bwMode="auto">
          <a:xfrm>
            <a:off x="1752600" y="3429000"/>
            <a:ext cx="990600" cy="609600"/>
            <a:chOff x="1728" y="2880"/>
            <a:chExt cx="384" cy="384"/>
          </a:xfrm>
          <a:solidFill>
            <a:srgbClr val="FFC000"/>
          </a:solidFill>
        </p:grpSpPr>
        <p:sp>
          <p:nvSpPr>
            <p:cNvPr id="20" name="Rectangle 14"/>
            <p:cNvSpPr>
              <a:spLocks noChangeArrowheads="1"/>
            </p:cNvSpPr>
            <p:nvPr/>
          </p:nvSpPr>
          <p:spPr bwMode="auto">
            <a:xfrm>
              <a:off x="1728" y="2880"/>
              <a:ext cx="384" cy="384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" name="Text Box 23"/>
            <p:cNvSpPr txBox="1">
              <a:spLocks noChangeArrowheads="1"/>
            </p:cNvSpPr>
            <p:nvPr/>
          </p:nvSpPr>
          <p:spPr bwMode="auto">
            <a:xfrm>
              <a:off x="1840" y="2966"/>
              <a:ext cx="170" cy="233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zh-CN" b="0" smtClean="0">
                  <a:solidFill>
                    <a:schemeClr val="bg1"/>
                  </a:solidFill>
                  <a:latin typeface="Tahoma" pitchFamily="34" charset="0"/>
                  <a:ea typeface="宋体" pitchFamily="2" charset="-122"/>
                </a:rPr>
                <a:t>25</a:t>
              </a:r>
              <a:endParaRPr lang="en-US" altLang="zh-CN" b="0">
                <a:solidFill>
                  <a:schemeClr val="bg1"/>
                </a:solidFill>
                <a:latin typeface="Tahoma" pitchFamily="34" charset="0"/>
                <a:ea typeface="宋体" pitchFamily="2" charset="-122"/>
              </a:endParaRPr>
            </a:p>
          </p:txBody>
        </p:sp>
      </p:grpSp>
      <p:sp>
        <p:nvSpPr>
          <p:cNvPr id="22" name="Rectangle 15"/>
          <p:cNvSpPr>
            <a:spLocks noChangeArrowheads="1"/>
          </p:cNvSpPr>
          <p:nvPr/>
        </p:nvSpPr>
        <p:spPr bwMode="auto">
          <a:xfrm>
            <a:off x="4876800" y="3429000"/>
            <a:ext cx="609600" cy="609600"/>
          </a:xfrm>
          <a:prstGeom prst="rect">
            <a:avLst/>
          </a:prstGeom>
          <a:solidFill>
            <a:schemeClr val="accent6">
              <a:lumMod val="75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10" name="Group 36"/>
          <p:cNvGrpSpPr>
            <a:grpSpLocks/>
          </p:cNvGrpSpPr>
          <p:nvPr/>
        </p:nvGrpSpPr>
        <p:grpSpPr bwMode="auto">
          <a:xfrm>
            <a:off x="3886200" y="3429000"/>
            <a:ext cx="990600" cy="609600"/>
            <a:chOff x="1728" y="2880"/>
            <a:chExt cx="384" cy="384"/>
          </a:xfrm>
          <a:solidFill>
            <a:srgbClr val="FFC000"/>
          </a:solidFill>
        </p:grpSpPr>
        <p:sp>
          <p:nvSpPr>
            <p:cNvPr id="24" name="Rectangle 14"/>
            <p:cNvSpPr>
              <a:spLocks noChangeArrowheads="1"/>
            </p:cNvSpPr>
            <p:nvPr/>
          </p:nvSpPr>
          <p:spPr bwMode="auto">
            <a:xfrm>
              <a:off x="1728" y="2880"/>
              <a:ext cx="384" cy="384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" name="Text Box 23"/>
            <p:cNvSpPr txBox="1">
              <a:spLocks noChangeArrowheads="1"/>
            </p:cNvSpPr>
            <p:nvPr/>
          </p:nvSpPr>
          <p:spPr bwMode="auto">
            <a:xfrm>
              <a:off x="1840" y="2966"/>
              <a:ext cx="170" cy="233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zh-CN" b="0" smtClean="0">
                  <a:solidFill>
                    <a:schemeClr val="bg1"/>
                  </a:solidFill>
                  <a:latin typeface="Tahoma" pitchFamily="34" charset="0"/>
                  <a:ea typeface="宋体" pitchFamily="2" charset="-122"/>
                </a:rPr>
                <a:t>10</a:t>
              </a:r>
              <a:endParaRPr lang="en-US" altLang="zh-CN" b="0">
                <a:solidFill>
                  <a:schemeClr val="bg1"/>
                </a:solidFill>
                <a:latin typeface="Tahoma" pitchFamily="34" charset="0"/>
                <a:ea typeface="宋体" pitchFamily="2" charset="-122"/>
              </a:endParaRPr>
            </a:p>
          </p:txBody>
        </p:sp>
      </p:grpSp>
      <p:sp>
        <p:nvSpPr>
          <p:cNvPr id="26" name="Rectangle 15"/>
          <p:cNvSpPr>
            <a:spLocks noChangeArrowheads="1"/>
          </p:cNvSpPr>
          <p:nvPr/>
        </p:nvSpPr>
        <p:spPr bwMode="auto">
          <a:xfrm>
            <a:off x="7010400" y="3429000"/>
            <a:ext cx="609600" cy="609600"/>
          </a:xfrm>
          <a:prstGeom prst="rect">
            <a:avLst/>
          </a:prstGeom>
          <a:solidFill>
            <a:schemeClr val="accent6">
              <a:lumMod val="75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12" name="Group 36"/>
          <p:cNvGrpSpPr>
            <a:grpSpLocks/>
          </p:cNvGrpSpPr>
          <p:nvPr/>
        </p:nvGrpSpPr>
        <p:grpSpPr bwMode="auto">
          <a:xfrm>
            <a:off x="6019800" y="3429000"/>
            <a:ext cx="990600" cy="609600"/>
            <a:chOff x="1728" y="2880"/>
            <a:chExt cx="384" cy="384"/>
          </a:xfrm>
          <a:solidFill>
            <a:srgbClr val="FFC000"/>
          </a:solidFill>
        </p:grpSpPr>
        <p:sp>
          <p:nvSpPr>
            <p:cNvPr id="28" name="Rectangle 14"/>
            <p:cNvSpPr>
              <a:spLocks noChangeArrowheads="1"/>
            </p:cNvSpPr>
            <p:nvPr/>
          </p:nvSpPr>
          <p:spPr bwMode="auto">
            <a:xfrm>
              <a:off x="1728" y="2880"/>
              <a:ext cx="384" cy="384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" name="Text Box 23"/>
            <p:cNvSpPr txBox="1">
              <a:spLocks noChangeArrowheads="1"/>
            </p:cNvSpPr>
            <p:nvPr/>
          </p:nvSpPr>
          <p:spPr bwMode="auto">
            <a:xfrm>
              <a:off x="1816" y="2966"/>
              <a:ext cx="219" cy="233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zh-CN" b="0" smtClean="0">
                  <a:solidFill>
                    <a:schemeClr val="bg1"/>
                  </a:solidFill>
                  <a:latin typeface="Tahoma" pitchFamily="34" charset="0"/>
                  <a:ea typeface="宋体" pitchFamily="2" charset="-122"/>
                </a:rPr>
                <a:t>155</a:t>
              </a:r>
              <a:endParaRPr lang="en-US" altLang="zh-CN" b="0">
                <a:solidFill>
                  <a:schemeClr val="bg1"/>
                </a:solidFill>
                <a:latin typeface="Tahoma" pitchFamily="34" charset="0"/>
                <a:ea typeface="宋体" pitchFamily="2" charset="-122"/>
              </a:endParaRPr>
            </a:p>
          </p:txBody>
        </p:sp>
      </p:grpSp>
      <p:sp>
        <p:nvSpPr>
          <p:cNvPr id="30" name="Rectangle 15"/>
          <p:cNvSpPr>
            <a:spLocks noChangeArrowheads="1"/>
          </p:cNvSpPr>
          <p:nvPr/>
        </p:nvSpPr>
        <p:spPr bwMode="auto">
          <a:xfrm>
            <a:off x="609600" y="3429000"/>
            <a:ext cx="609600" cy="609600"/>
          </a:xfrm>
          <a:prstGeom prst="rect">
            <a:avLst/>
          </a:prstGeom>
          <a:solidFill>
            <a:schemeClr val="accent6">
              <a:lumMod val="75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1" name="Text Box 29"/>
          <p:cNvSpPr txBox="1">
            <a:spLocks noChangeArrowheads="1"/>
          </p:cNvSpPr>
          <p:nvPr/>
        </p:nvSpPr>
        <p:spPr bwMode="auto">
          <a:xfrm>
            <a:off x="7034212" y="3502740"/>
            <a:ext cx="50958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zh-CN" altLang="en-US" sz="2400" b="1">
                <a:latin typeface="Tahoma" pitchFamily="34" charset="0"/>
                <a:ea typeface="宋体" pitchFamily="2" charset="-122"/>
                <a:sym typeface="Symbol" pitchFamily="18" charset="2"/>
              </a:rPr>
              <a:t></a:t>
            </a:r>
            <a:endParaRPr lang="zh-CN" altLang="en-US" sz="2400" b="1">
              <a:latin typeface="Tahoma" pitchFamily="34" charset="0"/>
              <a:ea typeface="宋体" pitchFamily="2" charset="-122"/>
            </a:endParaRPr>
          </a:p>
        </p:txBody>
      </p:sp>
      <p:sp>
        <p:nvSpPr>
          <p:cNvPr id="32" name="Text Box 29"/>
          <p:cNvSpPr txBox="1">
            <a:spLocks noChangeArrowheads="1"/>
          </p:cNvSpPr>
          <p:nvPr/>
        </p:nvSpPr>
        <p:spPr bwMode="auto">
          <a:xfrm>
            <a:off x="6902244" y="4134468"/>
            <a:ext cx="20574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zh-CN" altLang="en-US" sz="2400" b="1" smtClean="0">
                <a:latin typeface="Tahoma" pitchFamily="34" charset="0"/>
                <a:ea typeface="宋体" pitchFamily="2" charset="-122"/>
                <a:sym typeface="Symbol" pitchFamily="18" charset="2"/>
              </a:rPr>
              <a:t>  </a:t>
            </a:r>
            <a:r>
              <a:rPr lang="en-US" altLang="zh-CN" sz="2400" b="1" smtClean="0">
                <a:latin typeface="Tahoma" pitchFamily="34" charset="0"/>
                <a:ea typeface="宋体" pitchFamily="2" charset="-122"/>
                <a:sym typeface="Symbol" pitchFamily="18" charset="2"/>
              </a:rPr>
              <a:t>= NULL</a:t>
            </a:r>
            <a:endParaRPr lang="zh-CN" altLang="en-US" sz="2400" b="1">
              <a:latin typeface="Tahoma" pitchFamily="34" charset="0"/>
              <a:ea typeface="宋体" pitchFamily="2" charset="-122"/>
            </a:endParaRPr>
          </a:p>
        </p:txBody>
      </p:sp>
      <p:cxnSp>
        <p:nvCxnSpPr>
          <p:cNvPr id="34" name="Straight Arrow Connector 33"/>
          <p:cNvCxnSpPr>
            <a:stCxn id="18" idx="3"/>
          </p:cNvCxnSpPr>
          <p:nvPr/>
        </p:nvCxnSpPr>
        <p:spPr>
          <a:xfrm>
            <a:off x="3352800" y="3733800"/>
            <a:ext cx="533400" cy="1588"/>
          </a:xfrm>
          <a:prstGeom prst="straightConnector1">
            <a:avLst/>
          </a:prstGeom>
          <a:ln w="25400">
            <a:solidFill>
              <a:schemeClr val="accent6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>
            <a:stCxn id="22" idx="3"/>
          </p:cNvCxnSpPr>
          <p:nvPr/>
        </p:nvCxnSpPr>
        <p:spPr>
          <a:xfrm>
            <a:off x="5486400" y="3733800"/>
            <a:ext cx="533400" cy="1588"/>
          </a:xfrm>
          <a:prstGeom prst="straightConnector1">
            <a:avLst/>
          </a:prstGeom>
          <a:ln w="25400">
            <a:solidFill>
              <a:schemeClr val="accent6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>
            <a:stCxn id="30" idx="3"/>
          </p:cNvCxnSpPr>
          <p:nvPr/>
        </p:nvCxnSpPr>
        <p:spPr>
          <a:xfrm>
            <a:off x="1219200" y="3733800"/>
            <a:ext cx="533400" cy="1588"/>
          </a:xfrm>
          <a:prstGeom prst="straightConnector1">
            <a:avLst/>
          </a:prstGeom>
          <a:ln w="25400">
            <a:solidFill>
              <a:schemeClr val="accent6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Text Box 29"/>
          <p:cNvSpPr txBox="1">
            <a:spLocks noChangeArrowheads="1"/>
          </p:cNvSpPr>
          <p:nvPr/>
        </p:nvSpPr>
        <p:spPr bwMode="auto">
          <a:xfrm>
            <a:off x="609600" y="3505200"/>
            <a:ext cx="50958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CN" sz="2400" b="1" smtClean="0">
                <a:latin typeface="Tahoma" pitchFamily="34" charset="0"/>
                <a:ea typeface="宋体" pitchFamily="2" charset="-122"/>
                <a:sym typeface="Symbol" pitchFamily="18" charset="2"/>
              </a:rPr>
              <a:t>H</a:t>
            </a:r>
            <a:endParaRPr lang="zh-CN" altLang="en-US" sz="2400" b="1">
              <a:latin typeface="Tahoma" pitchFamily="34" charset="0"/>
              <a:ea typeface="宋体" pitchFamily="2" charset="-122"/>
            </a:endParaRPr>
          </a:p>
        </p:txBody>
      </p:sp>
      <p:sp>
        <p:nvSpPr>
          <p:cNvPr id="48" name="Text Box 29"/>
          <p:cNvSpPr txBox="1">
            <a:spLocks noChangeArrowheads="1"/>
          </p:cNvSpPr>
          <p:nvPr/>
        </p:nvSpPr>
        <p:spPr bwMode="auto">
          <a:xfrm>
            <a:off x="486696" y="4136928"/>
            <a:ext cx="20574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CN" sz="2400" b="1" smtClean="0">
                <a:latin typeface="Tahoma" pitchFamily="34" charset="0"/>
                <a:ea typeface="宋体" pitchFamily="2" charset="-122"/>
                <a:sym typeface="Symbol" pitchFamily="18" charset="2"/>
              </a:rPr>
              <a:t>H</a:t>
            </a:r>
            <a:r>
              <a:rPr lang="zh-CN" altLang="en-US" sz="2400" b="1" smtClean="0">
                <a:latin typeface="Tahoma" pitchFamily="34" charset="0"/>
                <a:ea typeface="宋体" pitchFamily="2" charset="-122"/>
                <a:sym typeface="Symbol" pitchFamily="18" charset="2"/>
              </a:rPr>
              <a:t>  </a:t>
            </a:r>
            <a:r>
              <a:rPr lang="en-US" altLang="zh-CN" sz="2400" b="1" smtClean="0">
                <a:latin typeface="Tahoma" pitchFamily="34" charset="0"/>
                <a:ea typeface="宋体" pitchFamily="2" charset="-122"/>
                <a:sym typeface="Symbol" pitchFamily="18" charset="2"/>
              </a:rPr>
              <a:t>= Head</a:t>
            </a:r>
            <a:endParaRPr lang="zh-CN" altLang="en-US" sz="2400" b="1">
              <a:latin typeface="Tahoma" pitchFamily="34" charset="0"/>
              <a:ea typeface="宋体" pitchFamily="2" charset="-122"/>
            </a:endParaRPr>
          </a:p>
        </p:txBody>
      </p:sp>
      <p:sp>
        <p:nvSpPr>
          <p:cNvPr id="49" name="Content Placeholder 2"/>
          <p:cNvSpPr txBox="1">
            <a:spLocks/>
          </p:cNvSpPr>
          <p:nvPr/>
        </p:nvSpPr>
        <p:spPr>
          <a:xfrm>
            <a:off x="547914" y="2895600"/>
            <a:ext cx="6005286" cy="457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Contoh</a:t>
            </a:r>
            <a:r>
              <a:rPr kumimoji="0" 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</a:t>
            </a:r>
            <a:r>
              <a:rPr kumimoji="0" lang="id-ID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Queue</a:t>
            </a:r>
            <a:r>
              <a:rPr kumimoji="0" 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</a:t>
            </a:r>
            <a:r>
              <a:rPr kumimoji="0" lang="en-US" sz="20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dengan</a:t>
            </a:r>
            <a:r>
              <a:rPr kumimoji="0" 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3 </a:t>
            </a:r>
            <a:r>
              <a:rPr kumimoji="0" lang="en-US" sz="20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Elemen</a:t>
            </a:r>
            <a:r>
              <a:rPr kumimoji="0" 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</a:t>
            </a:r>
          </a:p>
        </p:txBody>
      </p:sp>
      <p:sp>
        <p:nvSpPr>
          <p:cNvPr id="50" name="Content Placeholder 2"/>
          <p:cNvSpPr txBox="1">
            <a:spLocks/>
          </p:cNvSpPr>
          <p:nvPr/>
        </p:nvSpPr>
        <p:spPr>
          <a:xfrm>
            <a:off x="609600" y="4574460"/>
            <a:ext cx="3200400" cy="2054940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>
            <a:normAutofit/>
          </a:bodyPr>
          <a:lstStyle/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i="1" dirty="0" smtClean="0">
                <a:solidFill>
                  <a:schemeClr val="accent1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Head </a:t>
            </a:r>
            <a:r>
              <a:rPr lang="en-US" i="1" dirty="0" err="1" smtClean="0">
                <a:solidFill>
                  <a:schemeClr val="accent1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selalu</a:t>
            </a:r>
            <a:r>
              <a:rPr lang="en-US" i="1" dirty="0" smtClean="0">
                <a:solidFill>
                  <a:schemeClr val="accent1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i="1" dirty="0" err="1" smtClean="0">
                <a:solidFill>
                  <a:schemeClr val="accent1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menunjuk</a:t>
            </a:r>
            <a:r>
              <a:rPr lang="en-US" i="1" dirty="0" smtClean="0">
                <a:solidFill>
                  <a:schemeClr val="accent1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i="1" dirty="0" err="1" smtClean="0">
                <a:solidFill>
                  <a:schemeClr val="accent1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alamat</a:t>
            </a:r>
            <a:r>
              <a:rPr lang="en-US" i="1" dirty="0" smtClean="0">
                <a:solidFill>
                  <a:schemeClr val="accent1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i="1" dirty="0" err="1" smtClean="0">
                <a:solidFill>
                  <a:schemeClr val="accent1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elemen</a:t>
            </a:r>
            <a:r>
              <a:rPr lang="en-US" i="1" dirty="0" smtClean="0">
                <a:solidFill>
                  <a:schemeClr val="accent1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 SLL </a:t>
            </a:r>
            <a:r>
              <a:rPr lang="en-US" i="1" dirty="0" err="1" smtClean="0">
                <a:solidFill>
                  <a:schemeClr val="accent1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pertama</a:t>
            </a:r>
            <a:r>
              <a:rPr lang="en-US" i="1" dirty="0" smtClean="0">
                <a:solidFill>
                  <a:schemeClr val="accent1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.</a:t>
            </a: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i="1" dirty="0" smtClean="0">
                <a:solidFill>
                  <a:schemeClr val="accent1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Head </a:t>
            </a:r>
            <a:r>
              <a:rPr lang="en-US" i="1" dirty="0" err="1" smtClean="0">
                <a:solidFill>
                  <a:schemeClr val="accent1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berguna</a:t>
            </a:r>
            <a:r>
              <a:rPr lang="en-US" i="1" dirty="0" smtClean="0">
                <a:solidFill>
                  <a:schemeClr val="accent1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i="1" dirty="0" err="1" smtClean="0">
                <a:solidFill>
                  <a:schemeClr val="accent1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sebagai</a:t>
            </a:r>
            <a:r>
              <a:rPr lang="en-US" i="1" dirty="0" smtClean="0">
                <a:solidFill>
                  <a:schemeClr val="accent1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i="1" dirty="0" err="1" smtClean="0">
                <a:solidFill>
                  <a:schemeClr val="accent1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gerbang</a:t>
            </a:r>
            <a:r>
              <a:rPr lang="en-US" i="1" dirty="0" smtClean="0">
                <a:solidFill>
                  <a:schemeClr val="accent1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i="1" dirty="0" err="1" smtClean="0">
                <a:solidFill>
                  <a:schemeClr val="accent1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masuk</a:t>
            </a:r>
            <a:r>
              <a:rPr lang="en-US" i="1" dirty="0" smtClean="0">
                <a:solidFill>
                  <a:schemeClr val="accent1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i="1" dirty="0" err="1" smtClean="0">
                <a:solidFill>
                  <a:schemeClr val="accent1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kedalam</a:t>
            </a:r>
            <a:r>
              <a:rPr lang="en-US" i="1" dirty="0" smtClean="0">
                <a:solidFill>
                  <a:schemeClr val="accent1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i="1" dirty="0" err="1" smtClean="0">
                <a:solidFill>
                  <a:schemeClr val="accent1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linkedlist</a:t>
            </a:r>
            <a:r>
              <a:rPr lang="en-US" i="1" dirty="0" smtClean="0">
                <a:solidFill>
                  <a:schemeClr val="accent1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, </a:t>
            </a:r>
            <a:r>
              <a:rPr lang="en-US" i="1" dirty="0" err="1" smtClean="0">
                <a:solidFill>
                  <a:schemeClr val="accent1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hingga</a:t>
            </a:r>
            <a:r>
              <a:rPr lang="en-US" i="1" dirty="0" smtClean="0">
                <a:solidFill>
                  <a:schemeClr val="accent1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i="1" dirty="0" err="1" smtClean="0">
                <a:solidFill>
                  <a:schemeClr val="accent1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wajib</a:t>
            </a:r>
            <a:r>
              <a:rPr lang="en-US" i="1" dirty="0" smtClean="0">
                <a:solidFill>
                  <a:schemeClr val="accent1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i="1" dirty="0" err="1" smtClean="0">
                <a:solidFill>
                  <a:schemeClr val="accent1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selalu</a:t>
            </a:r>
            <a:r>
              <a:rPr lang="en-US" i="1" dirty="0" smtClean="0">
                <a:solidFill>
                  <a:schemeClr val="accent1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i="1" dirty="0" err="1" smtClean="0">
                <a:solidFill>
                  <a:schemeClr val="accent1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dibuat</a:t>
            </a:r>
            <a:endParaRPr lang="en-US" i="1" dirty="0">
              <a:solidFill>
                <a:schemeClr val="accent1">
                  <a:lumMod val="75000"/>
                </a:schemeClr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51" name="Content Placeholder 2"/>
          <p:cNvSpPr txBox="1">
            <a:spLocks/>
          </p:cNvSpPr>
          <p:nvPr/>
        </p:nvSpPr>
        <p:spPr>
          <a:xfrm>
            <a:off x="5943600" y="4572000"/>
            <a:ext cx="3048000" cy="914400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i="1" smtClean="0">
                <a:solidFill>
                  <a:schemeClr val="accent1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Elemen SLL terakhir  selalu menunjuk NULL yang tidak beralamat</a:t>
            </a:r>
            <a:endParaRPr lang="en-US" i="1">
              <a:solidFill>
                <a:schemeClr val="accent1">
                  <a:lumMod val="75000"/>
                </a:schemeClr>
              </a:solidFill>
              <a:latin typeface="Courier New" pitchFamily="49" charset="0"/>
              <a:cs typeface="Courier New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28600"/>
            <a:ext cx="8229600" cy="1143000"/>
          </a:xfrm>
        </p:spPr>
        <p:txBody>
          <a:bodyPr>
            <a:noAutofit/>
          </a:bodyPr>
          <a:lstStyle/>
          <a:p>
            <a:r>
              <a:rPr lang="en-US" sz="3600" b="1" dirty="0" smtClean="0"/>
              <a:t>OPERASI DASAR </a:t>
            </a:r>
            <a:r>
              <a:rPr lang="id-ID" sz="3600" b="1" dirty="0" smtClean="0"/>
              <a:t>QUEUE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95800" y="3505200"/>
            <a:ext cx="4114800" cy="381000"/>
          </a:xfrm>
          <a:ln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>
            <a:normAutofit lnSpcReduction="10000"/>
          </a:bodyPr>
          <a:lstStyle/>
          <a:p>
            <a:pPr>
              <a:spcBef>
                <a:spcPts val="0"/>
              </a:spcBef>
              <a:buNone/>
            </a:pP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id-ID" sz="2000" dirty="0" smtClean="0">
                <a:latin typeface="Courier New" pitchFamily="49" charset="0"/>
                <a:cs typeface="Courier New" pitchFamily="49" charset="0"/>
              </a:rPr>
              <a:t>queue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*head = NULL; </a:t>
            </a:r>
            <a:endParaRPr lang="en-US" sz="2000" dirty="0" smtClean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419600" y="3092244"/>
            <a:ext cx="3962400" cy="457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Inisiasi awal SLL</a:t>
            </a:r>
          </a:p>
        </p:txBody>
      </p:sp>
      <p:sp>
        <p:nvSpPr>
          <p:cNvPr id="49" name="Content Placeholder 2"/>
          <p:cNvSpPr txBox="1">
            <a:spLocks/>
          </p:cNvSpPr>
          <p:nvPr/>
        </p:nvSpPr>
        <p:spPr>
          <a:xfrm>
            <a:off x="4449096" y="4195920"/>
            <a:ext cx="3490686" cy="457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Contoh </a:t>
            </a:r>
            <a:r>
              <a:rPr lang="en-US" sz="2000" b="1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Membuat node</a:t>
            </a:r>
            <a:endParaRPr kumimoji="0" lang="en-US" sz="2000" b="1" i="0" u="none" strike="noStrike" kern="1200" cap="none" spc="0" normalizeH="0" baseline="0" noProof="0" smtClean="0">
              <a:ln>
                <a:noFill/>
              </a:ln>
              <a:solidFill>
                <a:schemeClr val="accent6">
                  <a:lumMod val="75000"/>
                </a:schemeClr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  <p:sp>
        <p:nvSpPr>
          <p:cNvPr id="36" name="Content Placeholder 2"/>
          <p:cNvSpPr txBox="1">
            <a:spLocks/>
          </p:cNvSpPr>
          <p:nvPr/>
        </p:nvSpPr>
        <p:spPr>
          <a:xfrm>
            <a:off x="4495800" y="1398636"/>
            <a:ext cx="3581400" cy="1676400"/>
          </a:xfrm>
          <a:prstGeom prst="rect">
            <a:avLst/>
          </a:prstGeom>
          <a:ln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typedef</a:t>
            </a: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</a:t>
            </a:r>
            <a:r>
              <a:rPr kumimoji="0" lang="en-US" sz="20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struct</a:t>
            </a: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</a:t>
            </a:r>
            <a:r>
              <a:rPr kumimoji="0" lang="id-ID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queue</a:t>
            </a:r>
            <a:endParaRPr kumimoji="0" lang="en-US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urier New" pitchFamily="49" charset="0"/>
              <a:ea typeface="+mn-ea"/>
              <a:cs typeface="Courier New" pitchFamily="49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{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	</a:t>
            </a:r>
            <a:r>
              <a:rPr kumimoji="0" lang="en-US" sz="20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int</a:t>
            </a: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data;	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	</a:t>
            </a:r>
            <a:r>
              <a:rPr kumimoji="0" lang="id-ID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queue</a:t>
            </a: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*</a:t>
            </a:r>
            <a:r>
              <a:rPr kumimoji="0" lang="id-ID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next</a:t>
            </a: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;</a:t>
            </a: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	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};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urier New" pitchFamily="49" charset="0"/>
              <a:ea typeface="+mn-ea"/>
              <a:cs typeface="Courier New" pitchFamily="49" charset="0"/>
            </a:endParaRPr>
          </a:p>
        </p:txBody>
      </p:sp>
      <p:sp>
        <p:nvSpPr>
          <p:cNvPr id="37" name="Content Placeholder 2"/>
          <p:cNvSpPr txBox="1">
            <a:spLocks/>
          </p:cNvSpPr>
          <p:nvPr/>
        </p:nvSpPr>
        <p:spPr>
          <a:xfrm>
            <a:off x="4481052" y="4648200"/>
            <a:ext cx="3581400" cy="381000"/>
          </a:xfrm>
          <a:prstGeom prst="rect">
            <a:avLst/>
          </a:prstGeom>
          <a:ln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vert="horz" lIns="91440" tIns="45720" rIns="91440" bIns="45720" rtlCol="0">
            <a:normAutofit lnSpcReduction="100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</a:t>
            </a:r>
            <a:r>
              <a:rPr kumimoji="0" lang="id-ID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queue</a:t>
            </a: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</a:t>
            </a: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*temp; </a:t>
            </a:r>
          </a:p>
        </p:txBody>
      </p:sp>
      <p:sp>
        <p:nvSpPr>
          <p:cNvPr id="43" name="Content Placeholder 2"/>
          <p:cNvSpPr txBox="1">
            <a:spLocks/>
          </p:cNvSpPr>
          <p:nvPr/>
        </p:nvSpPr>
        <p:spPr>
          <a:xfrm>
            <a:off x="4495800" y="5105400"/>
            <a:ext cx="3581400" cy="381000"/>
          </a:xfrm>
          <a:prstGeom prst="rect">
            <a:avLst/>
          </a:prstGeom>
          <a:ln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vert="horz" lIns="91440" tIns="45720" rIns="91440" bIns="45720" rtlCol="0">
            <a:normAutofit lnSpcReduction="100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temp = </a:t>
            </a:r>
            <a:r>
              <a:rPr kumimoji="0" 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new</a:t>
            </a: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 </a:t>
            </a:r>
            <a:r>
              <a:rPr kumimoji="0" lang="id-ID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queue</a:t>
            </a: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; </a:t>
            </a:r>
            <a:endParaRPr kumimoji="0" lang="en-US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urier New" pitchFamily="49" charset="0"/>
              <a:ea typeface="+mn-ea"/>
              <a:cs typeface="Courier New" pitchFamily="49" charset="0"/>
            </a:endParaRPr>
          </a:p>
        </p:txBody>
      </p:sp>
      <p:cxnSp>
        <p:nvCxnSpPr>
          <p:cNvPr id="54" name="Shape 53"/>
          <p:cNvCxnSpPr>
            <a:stCxn id="43" idx="1"/>
            <a:endCxn id="59" idx="2"/>
          </p:cNvCxnSpPr>
          <p:nvPr/>
        </p:nvCxnSpPr>
        <p:spPr>
          <a:xfrm rot="10800000">
            <a:off x="2286000" y="3962400"/>
            <a:ext cx="2209800" cy="1333500"/>
          </a:xfrm>
          <a:prstGeom prst="bentConnector2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Content Placeholder 2"/>
          <p:cNvSpPr txBox="1">
            <a:spLocks/>
          </p:cNvSpPr>
          <p:nvPr/>
        </p:nvSpPr>
        <p:spPr>
          <a:xfrm>
            <a:off x="2133600" y="5181600"/>
            <a:ext cx="1143000" cy="533400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	</a:t>
            </a:r>
          </a:p>
          <a:p>
            <a:pPr marL="342900" lvl="0" indent="-342900"/>
            <a:r>
              <a:rPr lang="en-US" smtClean="0">
                <a:latin typeface="Courier New" pitchFamily="49" charset="0"/>
                <a:cs typeface="Courier New" pitchFamily="49" charset="0"/>
              </a:rPr>
              <a:t>temp</a:t>
            </a:r>
            <a:endParaRPr lang="en-US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59" name="Rectangle 15"/>
          <p:cNvSpPr>
            <a:spLocks noChangeArrowheads="1"/>
          </p:cNvSpPr>
          <p:nvPr/>
        </p:nvSpPr>
        <p:spPr bwMode="auto">
          <a:xfrm>
            <a:off x="1981200" y="3352800"/>
            <a:ext cx="609600" cy="609600"/>
          </a:xfrm>
          <a:prstGeom prst="rect">
            <a:avLst/>
          </a:prstGeom>
          <a:solidFill>
            <a:schemeClr val="accent6">
              <a:lumMod val="75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60" name="Group 36"/>
          <p:cNvGrpSpPr>
            <a:grpSpLocks/>
          </p:cNvGrpSpPr>
          <p:nvPr/>
        </p:nvGrpSpPr>
        <p:grpSpPr bwMode="auto">
          <a:xfrm>
            <a:off x="990600" y="3352800"/>
            <a:ext cx="990600" cy="609600"/>
            <a:chOff x="1728" y="2880"/>
            <a:chExt cx="384" cy="384"/>
          </a:xfrm>
          <a:solidFill>
            <a:srgbClr val="FFC000"/>
          </a:solidFill>
        </p:grpSpPr>
        <p:sp>
          <p:nvSpPr>
            <p:cNvPr id="61" name="Rectangle 14"/>
            <p:cNvSpPr>
              <a:spLocks noChangeArrowheads="1"/>
            </p:cNvSpPr>
            <p:nvPr/>
          </p:nvSpPr>
          <p:spPr bwMode="auto">
            <a:xfrm>
              <a:off x="1728" y="2880"/>
              <a:ext cx="384" cy="384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2" name="Text Box 23"/>
            <p:cNvSpPr txBox="1">
              <a:spLocks noChangeArrowheads="1"/>
            </p:cNvSpPr>
            <p:nvPr/>
          </p:nvSpPr>
          <p:spPr bwMode="auto">
            <a:xfrm>
              <a:off x="1889" y="2966"/>
              <a:ext cx="72" cy="233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zh-CN" b="0">
                <a:solidFill>
                  <a:schemeClr val="bg1"/>
                </a:solidFill>
                <a:latin typeface="Tahoma" pitchFamily="34" charset="0"/>
                <a:ea typeface="宋体" pitchFamily="2" charset="-122"/>
              </a:endParaRPr>
            </a:p>
          </p:txBody>
        </p:sp>
      </p:grpSp>
      <p:sp>
        <p:nvSpPr>
          <p:cNvPr id="64" name="Rectangle 15"/>
          <p:cNvSpPr>
            <a:spLocks noChangeArrowheads="1"/>
          </p:cNvSpPr>
          <p:nvPr/>
        </p:nvSpPr>
        <p:spPr bwMode="auto">
          <a:xfrm>
            <a:off x="3124200" y="3352800"/>
            <a:ext cx="609600" cy="609600"/>
          </a:xfrm>
          <a:prstGeom prst="rect">
            <a:avLst/>
          </a:prstGeom>
          <a:solidFill>
            <a:schemeClr val="accent6">
              <a:lumMod val="75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cxnSp>
        <p:nvCxnSpPr>
          <p:cNvPr id="65" name="Straight Arrow Connector 64"/>
          <p:cNvCxnSpPr>
            <a:stCxn id="64" idx="3"/>
          </p:cNvCxnSpPr>
          <p:nvPr/>
        </p:nvCxnSpPr>
        <p:spPr>
          <a:xfrm>
            <a:off x="3733800" y="3657600"/>
            <a:ext cx="533400" cy="1588"/>
          </a:xfrm>
          <a:prstGeom prst="straightConnector1">
            <a:avLst/>
          </a:prstGeom>
          <a:ln w="25400">
            <a:solidFill>
              <a:schemeClr val="accent6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Text Box 29"/>
          <p:cNvSpPr txBox="1">
            <a:spLocks noChangeArrowheads="1"/>
          </p:cNvSpPr>
          <p:nvPr/>
        </p:nvSpPr>
        <p:spPr bwMode="auto">
          <a:xfrm>
            <a:off x="3124200" y="3429000"/>
            <a:ext cx="50958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CN" sz="2400" b="1" smtClean="0">
                <a:latin typeface="Tahoma" pitchFamily="34" charset="0"/>
                <a:ea typeface="宋体" pitchFamily="2" charset="-122"/>
                <a:sym typeface="Symbol" pitchFamily="18" charset="2"/>
              </a:rPr>
              <a:t>H</a:t>
            </a:r>
            <a:endParaRPr lang="zh-CN" altLang="en-US" sz="2400" b="1">
              <a:latin typeface="Tahoma" pitchFamily="34" charset="0"/>
              <a:ea typeface="宋体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Title 1"/>
          <p:cNvSpPr txBox="1">
            <a:spLocks/>
          </p:cNvSpPr>
          <p:nvPr/>
        </p:nvSpPr>
        <p:spPr>
          <a:xfrm>
            <a:off x="457200" y="762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MENAMBAH </a:t>
            </a: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DATA</a:t>
            </a:r>
            <a:endParaRPr kumimoji="0" lang="en-US" sz="36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77" name="Content Placeholder 2"/>
          <p:cNvSpPr txBox="1">
            <a:spLocks/>
          </p:cNvSpPr>
          <p:nvPr/>
        </p:nvSpPr>
        <p:spPr>
          <a:xfrm>
            <a:off x="4648200" y="4648200"/>
            <a:ext cx="3124200" cy="1219200"/>
          </a:xfrm>
          <a:prstGeom prst="rect">
            <a:avLst/>
          </a:prstGeom>
          <a:ln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temp = new </a:t>
            </a:r>
            <a:r>
              <a:rPr lang="id-ID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queue</a:t>
            </a:r>
            <a:r>
              <a:rPr lang="en-US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;</a:t>
            </a:r>
            <a:endParaRPr lang="en-US" b="1" dirty="0" smtClean="0">
              <a:solidFill>
                <a:srgbClr val="FF0000"/>
              </a:solidFill>
              <a:latin typeface="Courier New" pitchFamily="49" charset="0"/>
              <a:cs typeface="Courier New" pitchFamily="49" charset="0"/>
            </a:endParaRPr>
          </a:p>
          <a:p>
            <a:pPr lvl="0"/>
            <a: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urier New" pitchFamily="49" charset="0"/>
                <a:cs typeface="Courier New" pitchFamily="49" charset="0"/>
              </a:rPr>
              <a:t> temp-&gt;data = info ;</a:t>
            </a:r>
          </a:p>
          <a:p>
            <a:pPr lvl="0"/>
            <a: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urier New" pitchFamily="49" charset="0"/>
                <a:cs typeface="Courier New" pitchFamily="49" charset="0"/>
              </a:rPr>
              <a:t> temp-</a:t>
            </a:r>
            <a: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urier New" pitchFamily="49" charset="0"/>
                <a:cs typeface="Courier New" pitchFamily="49" charset="0"/>
              </a:rPr>
              <a:t>&gt;</a:t>
            </a:r>
            <a:r>
              <a:rPr lang="id-ID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urier New" pitchFamily="49" charset="0"/>
                <a:cs typeface="Courier New" pitchFamily="49" charset="0"/>
              </a:rPr>
              <a:t>next</a:t>
            </a:r>
            <a: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urier New" pitchFamily="49" charset="0"/>
                <a:cs typeface="Courier New" pitchFamily="49" charset="0"/>
              </a:rPr>
              <a:t>= head;</a:t>
            </a:r>
          </a:p>
          <a:p>
            <a:pPr lvl="0"/>
            <a: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urier New" pitchFamily="49" charset="0"/>
                <a:cs typeface="Courier New" pitchFamily="49" charset="0"/>
              </a:rPr>
              <a:t> head = </a:t>
            </a:r>
            <a:r>
              <a:rPr lang="id-ID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urier New" pitchFamily="49" charset="0"/>
                <a:cs typeface="Courier New" pitchFamily="49" charset="0"/>
              </a:rPr>
              <a:t>next</a:t>
            </a:r>
            <a: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urier New" pitchFamily="49" charset="0"/>
                <a:cs typeface="Courier New" pitchFamily="49" charset="0"/>
              </a:rPr>
              <a:t>;</a:t>
            </a:r>
            <a:endParaRPr lang="en-US" dirty="0" smtClean="0">
              <a:solidFill>
                <a:schemeClr val="tx2">
                  <a:lumMod val="60000"/>
                  <a:lumOff val="40000"/>
                </a:schemeClr>
              </a:solidFill>
              <a:latin typeface="Courier New" pitchFamily="49" charset="0"/>
              <a:cs typeface="Courier New" pitchFamily="49" charset="0"/>
            </a:endParaRPr>
          </a:p>
        </p:txBody>
      </p:sp>
      <p:grpSp>
        <p:nvGrpSpPr>
          <p:cNvPr id="116" name="Group 115"/>
          <p:cNvGrpSpPr/>
          <p:nvPr/>
        </p:nvGrpSpPr>
        <p:grpSpPr>
          <a:xfrm>
            <a:off x="990600" y="3352800"/>
            <a:ext cx="1600200" cy="609600"/>
            <a:chOff x="990600" y="3352800"/>
            <a:chExt cx="1600200" cy="609600"/>
          </a:xfrm>
        </p:grpSpPr>
        <p:sp>
          <p:nvSpPr>
            <p:cNvPr id="92" name="Rectangle 15"/>
            <p:cNvSpPr>
              <a:spLocks noChangeArrowheads="1"/>
            </p:cNvSpPr>
            <p:nvPr/>
          </p:nvSpPr>
          <p:spPr bwMode="auto">
            <a:xfrm>
              <a:off x="1981200" y="3352800"/>
              <a:ext cx="609600" cy="609600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94" name="Group 36"/>
            <p:cNvGrpSpPr>
              <a:grpSpLocks/>
            </p:cNvGrpSpPr>
            <p:nvPr/>
          </p:nvGrpSpPr>
          <p:grpSpPr bwMode="auto">
            <a:xfrm>
              <a:off x="990600" y="3352800"/>
              <a:ext cx="990600" cy="609600"/>
              <a:chOff x="1728" y="2880"/>
              <a:chExt cx="384" cy="384"/>
            </a:xfrm>
            <a:solidFill>
              <a:srgbClr val="FFC000"/>
            </a:solidFill>
          </p:grpSpPr>
          <p:sp>
            <p:nvSpPr>
              <p:cNvPr id="95" name="Rectangle 14"/>
              <p:cNvSpPr>
                <a:spLocks noChangeArrowheads="1"/>
              </p:cNvSpPr>
              <p:nvPr/>
            </p:nvSpPr>
            <p:spPr bwMode="auto">
              <a:xfrm>
                <a:off x="1728" y="2880"/>
                <a:ext cx="384" cy="384"/>
              </a:xfrm>
              <a:prstGeom prst="rect">
                <a:avLst/>
              </a:prstGeom>
              <a:grp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6" name="Text Box 23"/>
              <p:cNvSpPr txBox="1">
                <a:spLocks noChangeArrowheads="1"/>
              </p:cNvSpPr>
              <p:nvPr/>
            </p:nvSpPr>
            <p:spPr bwMode="auto">
              <a:xfrm>
                <a:off x="1889" y="2966"/>
                <a:ext cx="72" cy="233"/>
              </a:xfrm>
              <a:prstGeom prst="rect">
                <a:avLst/>
              </a:prstGeom>
              <a:grp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algn="ctr"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endParaRPr lang="en-US" altLang="zh-CN" b="0">
                  <a:solidFill>
                    <a:schemeClr val="bg1"/>
                  </a:solidFill>
                  <a:latin typeface="Tahoma" pitchFamily="34" charset="0"/>
                  <a:ea typeface="宋体" pitchFamily="2" charset="-122"/>
                </a:endParaRPr>
              </a:p>
            </p:txBody>
          </p:sp>
        </p:grpSp>
      </p:grpSp>
      <p:sp>
        <p:nvSpPr>
          <p:cNvPr id="104" name="Content Placeholder 2"/>
          <p:cNvSpPr txBox="1">
            <a:spLocks/>
          </p:cNvSpPr>
          <p:nvPr/>
        </p:nvSpPr>
        <p:spPr>
          <a:xfrm>
            <a:off x="4449096" y="4195920"/>
            <a:ext cx="3490686" cy="457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 Algoritma </a:t>
            </a:r>
          </a:p>
        </p:txBody>
      </p:sp>
      <p:cxnSp>
        <p:nvCxnSpPr>
          <p:cNvPr id="106" name="Shape 105"/>
          <p:cNvCxnSpPr>
            <a:endCxn id="95" idx="2"/>
          </p:cNvCxnSpPr>
          <p:nvPr/>
        </p:nvCxnSpPr>
        <p:spPr>
          <a:xfrm rot="10800000">
            <a:off x="1485900" y="3962400"/>
            <a:ext cx="495300" cy="870156"/>
          </a:xfrm>
          <a:prstGeom prst="bentConnector2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4" name="Content Placeholder 2"/>
          <p:cNvSpPr txBox="1">
            <a:spLocks/>
          </p:cNvSpPr>
          <p:nvPr/>
        </p:nvSpPr>
        <p:spPr>
          <a:xfrm>
            <a:off x="1981200" y="4542504"/>
            <a:ext cx="1143000" cy="533400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	</a:t>
            </a:r>
          </a:p>
          <a:p>
            <a:pPr marL="342900" lvl="0" indent="-342900"/>
            <a:r>
              <a:rPr lang="en-US" smtClean="0">
                <a:latin typeface="Courier New" pitchFamily="49" charset="0"/>
                <a:cs typeface="Courier New" pitchFamily="49" charset="0"/>
              </a:rPr>
              <a:t>temp</a:t>
            </a:r>
            <a:endParaRPr lang="en-US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120" name="Rectangle 15"/>
          <p:cNvSpPr>
            <a:spLocks noChangeArrowheads="1"/>
          </p:cNvSpPr>
          <p:nvPr/>
        </p:nvSpPr>
        <p:spPr bwMode="auto">
          <a:xfrm>
            <a:off x="3124200" y="3352800"/>
            <a:ext cx="609600" cy="609600"/>
          </a:xfrm>
          <a:prstGeom prst="rect">
            <a:avLst/>
          </a:prstGeom>
          <a:solidFill>
            <a:schemeClr val="accent6">
              <a:lumMod val="75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cxnSp>
        <p:nvCxnSpPr>
          <p:cNvPr id="121" name="Straight Arrow Connector 120"/>
          <p:cNvCxnSpPr>
            <a:stCxn id="120" idx="3"/>
          </p:cNvCxnSpPr>
          <p:nvPr/>
        </p:nvCxnSpPr>
        <p:spPr>
          <a:xfrm>
            <a:off x="3733800" y="3657600"/>
            <a:ext cx="533400" cy="1588"/>
          </a:xfrm>
          <a:prstGeom prst="straightConnector1">
            <a:avLst/>
          </a:prstGeom>
          <a:ln w="25400">
            <a:solidFill>
              <a:schemeClr val="accent6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2" name="Text Box 29"/>
          <p:cNvSpPr txBox="1">
            <a:spLocks noChangeArrowheads="1"/>
          </p:cNvSpPr>
          <p:nvPr/>
        </p:nvSpPr>
        <p:spPr bwMode="auto">
          <a:xfrm>
            <a:off x="3124200" y="3429000"/>
            <a:ext cx="50958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CN" sz="2400" b="1" smtClean="0">
                <a:latin typeface="Tahoma" pitchFamily="34" charset="0"/>
                <a:ea typeface="宋体" pitchFamily="2" charset="-122"/>
                <a:sym typeface="Symbol" pitchFamily="18" charset="2"/>
              </a:rPr>
              <a:t>H</a:t>
            </a:r>
            <a:endParaRPr lang="zh-CN" altLang="en-US" sz="2400" b="1">
              <a:latin typeface="Tahoma" pitchFamily="34" charset="0"/>
              <a:ea typeface="宋体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Title 1"/>
          <p:cNvSpPr txBox="1">
            <a:spLocks/>
          </p:cNvSpPr>
          <p:nvPr/>
        </p:nvSpPr>
        <p:spPr>
          <a:xfrm>
            <a:off x="457200" y="762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MENAMBAH </a:t>
            </a: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DATA</a:t>
            </a:r>
            <a:endParaRPr kumimoji="0" lang="en-US" sz="36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grpSp>
        <p:nvGrpSpPr>
          <p:cNvPr id="5" name="Group 115"/>
          <p:cNvGrpSpPr/>
          <p:nvPr/>
        </p:nvGrpSpPr>
        <p:grpSpPr>
          <a:xfrm>
            <a:off x="990600" y="3352800"/>
            <a:ext cx="1600200" cy="609600"/>
            <a:chOff x="990600" y="3352800"/>
            <a:chExt cx="1600200" cy="609600"/>
          </a:xfrm>
        </p:grpSpPr>
        <p:sp>
          <p:nvSpPr>
            <p:cNvPr id="92" name="Rectangle 15"/>
            <p:cNvSpPr>
              <a:spLocks noChangeArrowheads="1"/>
            </p:cNvSpPr>
            <p:nvPr/>
          </p:nvSpPr>
          <p:spPr bwMode="auto">
            <a:xfrm>
              <a:off x="1981200" y="3352800"/>
              <a:ext cx="609600" cy="609600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6" name="Group 36"/>
            <p:cNvGrpSpPr>
              <a:grpSpLocks/>
            </p:cNvGrpSpPr>
            <p:nvPr/>
          </p:nvGrpSpPr>
          <p:grpSpPr bwMode="auto">
            <a:xfrm>
              <a:off x="990600" y="3352800"/>
              <a:ext cx="990600" cy="609600"/>
              <a:chOff x="1728" y="2880"/>
              <a:chExt cx="384" cy="384"/>
            </a:xfrm>
            <a:solidFill>
              <a:srgbClr val="FFC000"/>
            </a:solidFill>
          </p:grpSpPr>
          <p:sp>
            <p:nvSpPr>
              <p:cNvPr id="95" name="Rectangle 14"/>
              <p:cNvSpPr>
                <a:spLocks noChangeArrowheads="1"/>
              </p:cNvSpPr>
              <p:nvPr/>
            </p:nvSpPr>
            <p:spPr bwMode="auto">
              <a:xfrm>
                <a:off x="1728" y="2880"/>
                <a:ext cx="384" cy="384"/>
              </a:xfrm>
              <a:prstGeom prst="rect">
                <a:avLst/>
              </a:prstGeom>
              <a:grp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6" name="Text Box 23"/>
              <p:cNvSpPr txBox="1">
                <a:spLocks noChangeArrowheads="1"/>
              </p:cNvSpPr>
              <p:nvPr/>
            </p:nvSpPr>
            <p:spPr bwMode="auto">
              <a:xfrm>
                <a:off x="1816" y="2966"/>
                <a:ext cx="218" cy="233"/>
              </a:xfrm>
              <a:prstGeom prst="rect">
                <a:avLst/>
              </a:prstGeom>
              <a:grp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algn="ctr"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zh-CN" b="0" dirty="0" smtClean="0">
                    <a:solidFill>
                      <a:schemeClr val="bg1"/>
                    </a:solidFill>
                    <a:latin typeface="Tahoma" pitchFamily="34" charset="0"/>
                    <a:ea typeface="宋体" pitchFamily="2" charset="-122"/>
                  </a:rPr>
                  <a:t>info</a:t>
                </a:r>
                <a:endParaRPr lang="en-US" altLang="zh-CN" b="0" dirty="0">
                  <a:solidFill>
                    <a:schemeClr val="bg1"/>
                  </a:solidFill>
                  <a:latin typeface="Tahoma" pitchFamily="34" charset="0"/>
                  <a:ea typeface="宋体" pitchFamily="2" charset="-122"/>
                </a:endParaRPr>
              </a:p>
            </p:txBody>
          </p:sp>
        </p:grpSp>
      </p:grpSp>
      <p:sp>
        <p:nvSpPr>
          <p:cNvPr id="104" name="Content Placeholder 2"/>
          <p:cNvSpPr txBox="1">
            <a:spLocks/>
          </p:cNvSpPr>
          <p:nvPr/>
        </p:nvSpPr>
        <p:spPr>
          <a:xfrm>
            <a:off x="4449096" y="4195920"/>
            <a:ext cx="3490686" cy="457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 Algoritma </a:t>
            </a:r>
          </a:p>
        </p:txBody>
      </p:sp>
      <p:cxnSp>
        <p:nvCxnSpPr>
          <p:cNvPr id="106" name="Shape 105"/>
          <p:cNvCxnSpPr>
            <a:endCxn id="95" idx="2"/>
          </p:cNvCxnSpPr>
          <p:nvPr/>
        </p:nvCxnSpPr>
        <p:spPr>
          <a:xfrm rot="10800000">
            <a:off x="1485900" y="3962400"/>
            <a:ext cx="495300" cy="870156"/>
          </a:xfrm>
          <a:prstGeom prst="bentConnector2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4" name="Content Placeholder 2"/>
          <p:cNvSpPr txBox="1">
            <a:spLocks/>
          </p:cNvSpPr>
          <p:nvPr/>
        </p:nvSpPr>
        <p:spPr>
          <a:xfrm>
            <a:off x="1981200" y="4542504"/>
            <a:ext cx="1143000" cy="533400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	</a:t>
            </a:r>
          </a:p>
          <a:p>
            <a:pPr marL="342900" lvl="0" indent="-342900"/>
            <a:r>
              <a:rPr lang="en-US" smtClean="0">
                <a:latin typeface="Courier New" pitchFamily="49" charset="0"/>
                <a:cs typeface="Courier New" pitchFamily="49" charset="0"/>
              </a:rPr>
              <a:t>temp</a:t>
            </a:r>
            <a:endParaRPr lang="en-US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30" name="Rectangle 15"/>
          <p:cNvSpPr>
            <a:spLocks noChangeArrowheads="1"/>
          </p:cNvSpPr>
          <p:nvPr/>
        </p:nvSpPr>
        <p:spPr bwMode="auto">
          <a:xfrm>
            <a:off x="3124200" y="3352800"/>
            <a:ext cx="609600" cy="609600"/>
          </a:xfrm>
          <a:prstGeom prst="rect">
            <a:avLst/>
          </a:prstGeom>
          <a:solidFill>
            <a:schemeClr val="accent6">
              <a:lumMod val="75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cxnSp>
        <p:nvCxnSpPr>
          <p:cNvPr id="32" name="Straight Arrow Connector 31"/>
          <p:cNvCxnSpPr>
            <a:stCxn id="30" idx="3"/>
          </p:cNvCxnSpPr>
          <p:nvPr/>
        </p:nvCxnSpPr>
        <p:spPr>
          <a:xfrm>
            <a:off x="3733800" y="3657600"/>
            <a:ext cx="533400" cy="1588"/>
          </a:xfrm>
          <a:prstGeom prst="straightConnector1">
            <a:avLst/>
          </a:prstGeom>
          <a:ln w="25400">
            <a:solidFill>
              <a:schemeClr val="accent6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 Box 29"/>
          <p:cNvSpPr txBox="1">
            <a:spLocks noChangeArrowheads="1"/>
          </p:cNvSpPr>
          <p:nvPr/>
        </p:nvSpPr>
        <p:spPr bwMode="auto">
          <a:xfrm>
            <a:off x="3124200" y="3429000"/>
            <a:ext cx="50958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CN" sz="2400" b="1" smtClean="0">
                <a:latin typeface="Tahoma" pitchFamily="34" charset="0"/>
                <a:ea typeface="宋体" pitchFamily="2" charset="-122"/>
                <a:sym typeface="Symbol" pitchFamily="18" charset="2"/>
              </a:rPr>
              <a:t>H</a:t>
            </a:r>
            <a:endParaRPr lang="zh-CN" altLang="en-US" sz="2400" b="1">
              <a:latin typeface="Tahoma" pitchFamily="34" charset="0"/>
              <a:ea typeface="宋体" pitchFamily="2" charset="-122"/>
            </a:endParaRPr>
          </a:p>
        </p:txBody>
      </p:sp>
      <p:sp>
        <p:nvSpPr>
          <p:cNvPr id="15" name="Content Placeholder 2"/>
          <p:cNvSpPr txBox="1">
            <a:spLocks/>
          </p:cNvSpPr>
          <p:nvPr/>
        </p:nvSpPr>
        <p:spPr>
          <a:xfrm>
            <a:off x="4632339" y="4666975"/>
            <a:ext cx="3124200" cy="1219200"/>
          </a:xfrm>
          <a:prstGeom prst="rect">
            <a:avLst/>
          </a:prstGeom>
          <a:ln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dirty="0" smtClean="0">
                <a:solidFill>
                  <a:schemeClr val="tx2">
                    <a:lumMod val="40000"/>
                    <a:lumOff val="60000"/>
                  </a:schemeClr>
                </a:solidFill>
                <a:latin typeface="Courier New" pitchFamily="49" charset="0"/>
                <a:cs typeface="Courier New" pitchFamily="49" charset="0"/>
              </a:rPr>
              <a:t>temp = new </a:t>
            </a:r>
            <a:r>
              <a:rPr lang="id-ID" b="1" dirty="0" smtClean="0">
                <a:solidFill>
                  <a:schemeClr val="tx2">
                    <a:lumMod val="40000"/>
                    <a:lumOff val="60000"/>
                  </a:schemeClr>
                </a:solidFill>
                <a:latin typeface="Courier New" pitchFamily="49" charset="0"/>
                <a:cs typeface="Courier New" pitchFamily="49" charset="0"/>
              </a:rPr>
              <a:t>queue</a:t>
            </a:r>
            <a:r>
              <a:rPr lang="en-US" b="1" dirty="0" smtClean="0">
                <a:solidFill>
                  <a:schemeClr val="tx2">
                    <a:lumMod val="40000"/>
                    <a:lumOff val="60000"/>
                  </a:schemeClr>
                </a:solidFill>
                <a:latin typeface="Courier New" pitchFamily="49" charset="0"/>
                <a:cs typeface="Courier New" pitchFamily="49" charset="0"/>
              </a:rPr>
              <a:t>;</a:t>
            </a:r>
            <a:endParaRPr lang="en-US" b="1" dirty="0" smtClean="0">
              <a:solidFill>
                <a:schemeClr val="tx2">
                  <a:lumMod val="40000"/>
                  <a:lumOff val="60000"/>
                </a:schemeClr>
              </a:solidFill>
              <a:latin typeface="Courier New" pitchFamily="49" charset="0"/>
              <a:cs typeface="Courier New" pitchFamily="49" charset="0"/>
            </a:endParaRPr>
          </a:p>
          <a:p>
            <a:pPr lvl="0"/>
            <a: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urier New" pitchFamily="49" charset="0"/>
                <a:cs typeface="Courier New" pitchFamily="49" charset="0"/>
              </a:rPr>
              <a:t> temp-&gt;data = </a:t>
            </a:r>
            <a:r>
              <a:rPr lang="en-US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info</a:t>
            </a:r>
            <a: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urier New" pitchFamily="49" charset="0"/>
                <a:cs typeface="Courier New" pitchFamily="49" charset="0"/>
              </a:rPr>
              <a:t> ;</a:t>
            </a:r>
          </a:p>
          <a:p>
            <a:pPr lvl="0"/>
            <a: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urier New" pitchFamily="49" charset="0"/>
                <a:cs typeface="Courier New" pitchFamily="49" charset="0"/>
              </a:rPr>
              <a:t> temp-</a:t>
            </a:r>
            <a: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urier New" pitchFamily="49" charset="0"/>
                <a:cs typeface="Courier New" pitchFamily="49" charset="0"/>
              </a:rPr>
              <a:t>&gt;</a:t>
            </a:r>
            <a:r>
              <a:rPr lang="id-ID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urier New" pitchFamily="49" charset="0"/>
                <a:cs typeface="Courier New" pitchFamily="49" charset="0"/>
              </a:rPr>
              <a:t>next</a:t>
            </a:r>
            <a: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urier New" pitchFamily="49" charset="0"/>
                <a:cs typeface="Courier New" pitchFamily="49" charset="0"/>
              </a:rPr>
              <a:t>= head;</a:t>
            </a:r>
          </a:p>
          <a:p>
            <a:pPr lvl="0"/>
            <a: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urier New" pitchFamily="49" charset="0"/>
                <a:cs typeface="Courier New" pitchFamily="49" charset="0"/>
              </a:rPr>
              <a:t> head = </a:t>
            </a:r>
            <a:r>
              <a:rPr lang="id-ID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urier New" pitchFamily="49" charset="0"/>
                <a:cs typeface="Courier New" pitchFamily="49" charset="0"/>
              </a:rPr>
              <a:t>next</a:t>
            </a:r>
            <a: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urier New" pitchFamily="49" charset="0"/>
                <a:cs typeface="Courier New" pitchFamily="49" charset="0"/>
              </a:rPr>
              <a:t>;</a:t>
            </a:r>
            <a:endParaRPr lang="en-US" dirty="0" smtClean="0">
              <a:solidFill>
                <a:schemeClr val="tx2">
                  <a:lumMod val="60000"/>
                  <a:lumOff val="40000"/>
                </a:schemeClr>
              </a:solidFill>
              <a:latin typeface="Courier New" pitchFamily="49" charset="0"/>
              <a:cs typeface="Courier New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Title 1"/>
          <p:cNvSpPr txBox="1">
            <a:spLocks/>
          </p:cNvSpPr>
          <p:nvPr/>
        </p:nvSpPr>
        <p:spPr>
          <a:xfrm>
            <a:off x="457200" y="762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MENAMBAH </a:t>
            </a: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DATA</a:t>
            </a:r>
            <a:endParaRPr kumimoji="0" lang="en-US" sz="36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77" name="Content Placeholder 2"/>
          <p:cNvSpPr txBox="1">
            <a:spLocks/>
          </p:cNvSpPr>
          <p:nvPr/>
        </p:nvSpPr>
        <p:spPr>
          <a:xfrm>
            <a:off x="4495800" y="4648200"/>
            <a:ext cx="3124200" cy="1219200"/>
          </a:xfrm>
          <a:prstGeom prst="rect">
            <a:avLst/>
          </a:prstGeom>
          <a:ln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dirty="0" smtClean="0">
                <a:solidFill>
                  <a:schemeClr val="tx2">
                    <a:lumMod val="40000"/>
                    <a:lumOff val="60000"/>
                  </a:schemeClr>
                </a:solidFill>
                <a:latin typeface="Courier New" pitchFamily="49" charset="0"/>
                <a:cs typeface="Courier New" pitchFamily="49" charset="0"/>
              </a:rPr>
              <a:t>temp = new </a:t>
            </a:r>
            <a:r>
              <a:rPr lang="id-ID" b="1" dirty="0" smtClean="0">
                <a:solidFill>
                  <a:schemeClr val="tx2">
                    <a:lumMod val="40000"/>
                    <a:lumOff val="60000"/>
                  </a:schemeClr>
                </a:solidFill>
                <a:latin typeface="Courier New" pitchFamily="49" charset="0"/>
                <a:cs typeface="Courier New" pitchFamily="49" charset="0"/>
              </a:rPr>
              <a:t>queue</a:t>
            </a:r>
            <a:r>
              <a:rPr lang="en-US" b="1" dirty="0" smtClean="0">
                <a:solidFill>
                  <a:schemeClr val="tx2">
                    <a:lumMod val="40000"/>
                    <a:lumOff val="60000"/>
                  </a:schemeClr>
                </a:solidFill>
                <a:latin typeface="Courier New" pitchFamily="49" charset="0"/>
                <a:cs typeface="Courier New" pitchFamily="49" charset="0"/>
              </a:rPr>
              <a:t>;</a:t>
            </a:r>
            <a:endParaRPr lang="en-US" b="1" dirty="0" smtClean="0">
              <a:solidFill>
                <a:schemeClr val="tx2">
                  <a:lumMod val="40000"/>
                  <a:lumOff val="60000"/>
                </a:schemeClr>
              </a:solidFill>
              <a:latin typeface="Courier New" pitchFamily="49" charset="0"/>
              <a:cs typeface="Courier New" pitchFamily="49" charset="0"/>
            </a:endParaRPr>
          </a:p>
          <a:p>
            <a:pPr lvl="0"/>
            <a: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urier New" pitchFamily="49" charset="0"/>
                <a:cs typeface="Courier New" pitchFamily="49" charset="0"/>
              </a:rPr>
              <a:t> temp-&gt;data = info ;</a:t>
            </a:r>
          </a:p>
          <a:p>
            <a:pPr lvl="0"/>
            <a: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temp-</a:t>
            </a:r>
            <a:r>
              <a:rPr lang="en-US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&gt;</a:t>
            </a:r>
            <a:r>
              <a:rPr lang="id-ID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next</a:t>
            </a:r>
            <a:r>
              <a:rPr lang="en-US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= head;</a:t>
            </a:r>
          </a:p>
          <a:p>
            <a:pPr lvl="0"/>
            <a: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urier New" pitchFamily="49" charset="0"/>
                <a:cs typeface="Courier New" pitchFamily="49" charset="0"/>
              </a:rPr>
              <a:t> head = </a:t>
            </a:r>
            <a:r>
              <a:rPr lang="id-ID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urier New" pitchFamily="49" charset="0"/>
                <a:cs typeface="Courier New" pitchFamily="49" charset="0"/>
              </a:rPr>
              <a:t>next</a:t>
            </a:r>
            <a: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urier New" pitchFamily="49" charset="0"/>
                <a:cs typeface="Courier New" pitchFamily="49" charset="0"/>
              </a:rPr>
              <a:t>;</a:t>
            </a:r>
            <a:endParaRPr lang="en-US" dirty="0" smtClean="0">
              <a:solidFill>
                <a:schemeClr val="tx2">
                  <a:lumMod val="60000"/>
                  <a:lumOff val="40000"/>
                </a:schemeClr>
              </a:solidFill>
              <a:latin typeface="Courier New" pitchFamily="49" charset="0"/>
              <a:cs typeface="Courier New" pitchFamily="49" charset="0"/>
            </a:endParaRPr>
          </a:p>
        </p:txBody>
      </p:sp>
      <p:grpSp>
        <p:nvGrpSpPr>
          <p:cNvPr id="2" name="Group 115"/>
          <p:cNvGrpSpPr/>
          <p:nvPr/>
        </p:nvGrpSpPr>
        <p:grpSpPr>
          <a:xfrm>
            <a:off x="990600" y="3352800"/>
            <a:ext cx="1600200" cy="609600"/>
            <a:chOff x="990600" y="3352800"/>
            <a:chExt cx="1600200" cy="609600"/>
          </a:xfrm>
        </p:grpSpPr>
        <p:sp>
          <p:nvSpPr>
            <p:cNvPr id="92" name="Rectangle 15"/>
            <p:cNvSpPr>
              <a:spLocks noChangeArrowheads="1"/>
            </p:cNvSpPr>
            <p:nvPr/>
          </p:nvSpPr>
          <p:spPr bwMode="auto">
            <a:xfrm>
              <a:off x="1981200" y="3352800"/>
              <a:ext cx="609600" cy="609600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3" name="Group 36"/>
            <p:cNvGrpSpPr>
              <a:grpSpLocks/>
            </p:cNvGrpSpPr>
            <p:nvPr/>
          </p:nvGrpSpPr>
          <p:grpSpPr bwMode="auto">
            <a:xfrm>
              <a:off x="990600" y="3352800"/>
              <a:ext cx="990600" cy="609600"/>
              <a:chOff x="1728" y="2880"/>
              <a:chExt cx="384" cy="384"/>
            </a:xfrm>
            <a:solidFill>
              <a:srgbClr val="FFC000"/>
            </a:solidFill>
          </p:grpSpPr>
          <p:sp>
            <p:nvSpPr>
              <p:cNvPr id="95" name="Rectangle 14"/>
              <p:cNvSpPr>
                <a:spLocks noChangeArrowheads="1"/>
              </p:cNvSpPr>
              <p:nvPr/>
            </p:nvSpPr>
            <p:spPr bwMode="auto">
              <a:xfrm>
                <a:off x="1728" y="2880"/>
                <a:ext cx="384" cy="384"/>
              </a:xfrm>
              <a:prstGeom prst="rect">
                <a:avLst/>
              </a:prstGeom>
              <a:grp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6" name="Text Box 23"/>
              <p:cNvSpPr txBox="1">
                <a:spLocks noChangeArrowheads="1"/>
              </p:cNvSpPr>
              <p:nvPr/>
            </p:nvSpPr>
            <p:spPr bwMode="auto">
              <a:xfrm>
                <a:off x="1816" y="2966"/>
                <a:ext cx="218" cy="233"/>
              </a:xfrm>
              <a:prstGeom prst="rect">
                <a:avLst/>
              </a:prstGeom>
              <a:grp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algn="ctr"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zh-CN" b="0" smtClean="0">
                    <a:solidFill>
                      <a:schemeClr val="bg1"/>
                    </a:solidFill>
                    <a:latin typeface="Tahoma" pitchFamily="34" charset="0"/>
                    <a:ea typeface="宋体" pitchFamily="2" charset="-122"/>
                  </a:rPr>
                  <a:t>info</a:t>
                </a:r>
                <a:endParaRPr lang="en-US" altLang="zh-CN" b="0">
                  <a:solidFill>
                    <a:schemeClr val="bg1"/>
                  </a:solidFill>
                  <a:latin typeface="Tahoma" pitchFamily="34" charset="0"/>
                  <a:ea typeface="宋体" pitchFamily="2" charset="-122"/>
                </a:endParaRPr>
              </a:p>
            </p:txBody>
          </p:sp>
        </p:grpSp>
      </p:grpSp>
      <p:sp>
        <p:nvSpPr>
          <p:cNvPr id="104" name="Content Placeholder 2"/>
          <p:cNvSpPr txBox="1">
            <a:spLocks/>
          </p:cNvSpPr>
          <p:nvPr/>
        </p:nvSpPr>
        <p:spPr>
          <a:xfrm>
            <a:off x="4449096" y="4195920"/>
            <a:ext cx="3490686" cy="457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 Algoritma </a:t>
            </a:r>
          </a:p>
        </p:txBody>
      </p:sp>
      <p:cxnSp>
        <p:nvCxnSpPr>
          <p:cNvPr id="106" name="Shape 105"/>
          <p:cNvCxnSpPr>
            <a:endCxn id="95" idx="2"/>
          </p:cNvCxnSpPr>
          <p:nvPr/>
        </p:nvCxnSpPr>
        <p:spPr>
          <a:xfrm rot="10800000">
            <a:off x="1485900" y="3962400"/>
            <a:ext cx="495300" cy="870156"/>
          </a:xfrm>
          <a:prstGeom prst="bentConnector2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4" name="Content Placeholder 2"/>
          <p:cNvSpPr txBox="1">
            <a:spLocks/>
          </p:cNvSpPr>
          <p:nvPr/>
        </p:nvSpPr>
        <p:spPr>
          <a:xfrm>
            <a:off x="1981200" y="4542504"/>
            <a:ext cx="1143000" cy="533400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	</a:t>
            </a:r>
          </a:p>
          <a:p>
            <a:pPr marL="342900" lvl="0" indent="-342900"/>
            <a:r>
              <a:rPr lang="en-US" smtClean="0">
                <a:latin typeface="Courier New" pitchFamily="49" charset="0"/>
                <a:cs typeface="Courier New" pitchFamily="49" charset="0"/>
              </a:rPr>
              <a:t>temp</a:t>
            </a:r>
            <a:endParaRPr lang="en-US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15" name="Rectangle 15"/>
          <p:cNvSpPr>
            <a:spLocks noChangeArrowheads="1"/>
          </p:cNvSpPr>
          <p:nvPr/>
        </p:nvSpPr>
        <p:spPr bwMode="auto">
          <a:xfrm>
            <a:off x="3124200" y="3352800"/>
            <a:ext cx="609600" cy="609600"/>
          </a:xfrm>
          <a:prstGeom prst="rect">
            <a:avLst/>
          </a:prstGeom>
          <a:solidFill>
            <a:schemeClr val="accent6">
              <a:lumMod val="75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cxnSp>
        <p:nvCxnSpPr>
          <p:cNvPr id="16" name="Straight Arrow Connector 15"/>
          <p:cNvCxnSpPr/>
          <p:nvPr/>
        </p:nvCxnSpPr>
        <p:spPr>
          <a:xfrm>
            <a:off x="2590800" y="3657600"/>
            <a:ext cx="533400" cy="1588"/>
          </a:xfrm>
          <a:prstGeom prst="straightConnector1">
            <a:avLst/>
          </a:prstGeom>
          <a:ln w="25400">
            <a:solidFill>
              <a:schemeClr val="accent6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 Box 29"/>
          <p:cNvSpPr txBox="1">
            <a:spLocks noChangeArrowheads="1"/>
          </p:cNvSpPr>
          <p:nvPr/>
        </p:nvSpPr>
        <p:spPr bwMode="auto">
          <a:xfrm>
            <a:off x="3124200" y="3429000"/>
            <a:ext cx="50958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CN" sz="2400" b="1" smtClean="0">
                <a:latin typeface="Tahoma" pitchFamily="34" charset="0"/>
                <a:ea typeface="宋体" pitchFamily="2" charset="-122"/>
                <a:sym typeface="Symbol" pitchFamily="18" charset="2"/>
              </a:rPr>
              <a:t>H</a:t>
            </a:r>
            <a:endParaRPr lang="zh-CN" altLang="en-US" sz="2400" b="1">
              <a:latin typeface="Tahoma" pitchFamily="34" charset="0"/>
              <a:ea typeface="宋体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Title 1"/>
          <p:cNvSpPr txBox="1">
            <a:spLocks/>
          </p:cNvSpPr>
          <p:nvPr/>
        </p:nvSpPr>
        <p:spPr>
          <a:xfrm>
            <a:off x="457200" y="762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MENAMBAH </a:t>
            </a: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DATA</a:t>
            </a:r>
            <a:endParaRPr kumimoji="0" lang="en-US" sz="36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grpSp>
        <p:nvGrpSpPr>
          <p:cNvPr id="5" name="Group 115"/>
          <p:cNvGrpSpPr/>
          <p:nvPr/>
        </p:nvGrpSpPr>
        <p:grpSpPr>
          <a:xfrm>
            <a:off x="990600" y="3352800"/>
            <a:ext cx="1600200" cy="609600"/>
            <a:chOff x="990600" y="3352800"/>
            <a:chExt cx="1600200" cy="609600"/>
          </a:xfrm>
        </p:grpSpPr>
        <p:sp>
          <p:nvSpPr>
            <p:cNvPr id="92" name="Rectangle 15"/>
            <p:cNvSpPr>
              <a:spLocks noChangeArrowheads="1"/>
            </p:cNvSpPr>
            <p:nvPr/>
          </p:nvSpPr>
          <p:spPr bwMode="auto">
            <a:xfrm>
              <a:off x="1981200" y="3352800"/>
              <a:ext cx="609600" cy="609600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6" name="Group 36"/>
            <p:cNvGrpSpPr>
              <a:grpSpLocks/>
            </p:cNvGrpSpPr>
            <p:nvPr/>
          </p:nvGrpSpPr>
          <p:grpSpPr bwMode="auto">
            <a:xfrm>
              <a:off x="990600" y="3352800"/>
              <a:ext cx="990600" cy="609600"/>
              <a:chOff x="1728" y="2880"/>
              <a:chExt cx="384" cy="384"/>
            </a:xfrm>
            <a:solidFill>
              <a:srgbClr val="FFC000"/>
            </a:solidFill>
          </p:grpSpPr>
          <p:sp>
            <p:nvSpPr>
              <p:cNvPr id="95" name="Rectangle 14"/>
              <p:cNvSpPr>
                <a:spLocks noChangeArrowheads="1"/>
              </p:cNvSpPr>
              <p:nvPr/>
            </p:nvSpPr>
            <p:spPr bwMode="auto">
              <a:xfrm>
                <a:off x="1728" y="2880"/>
                <a:ext cx="384" cy="384"/>
              </a:xfrm>
              <a:prstGeom prst="rect">
                <a:avLst/>
              </a:prstGeom>
              <a:grp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6" name="Text Box 23"/>
              <p:cNvSpPr txBox="1">
                <a:spLocks noChangeArrowheads="1"/>
              </p:cNvSpPr>
              <p:nvPr/>
            </p:nvSpPr>
            <p:spPr bwMode="auto">
              <a:xfrm>
                <a:off x="1816" y="2966"/>
                <a:ext cx="218" cy="233"/>
              </a:xfrm>
              <a:prstGeom prst="rect">
                <a:avLst/>
              </a:prstGeom>
              <a:grp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algn="ctr"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zh-CN" b="0" smtClean="0">
                    <a:solidFill>
                      <a:schemeClr val="bg1"/>
                    </a:solidFill>
                    <a:latin typeface="Tahoma" pitchFamily="34" charset="0"/>
                    <a:ea typeface="宋体" pitchFamily="2" charset="-122"/>
                  </a:rPr>
                  <a:t>info</a:t>
                </a:r>
                <a:endParaRPr lang="en-US" altLang="zh-CN" b="0">
                  <a:solidFill>
                    <a:schemeClr val="bg1"/>
                  </a:solidFill>
                  <a:latin typeface="Tahoma" pitchFamily="34" charset="0"/>
                  <a:ea typeface="宋体" pitchFamily="2" charset="-122"/>
                </a:endParaRPr>
              </a:p>
            </p:txBody>
          </p:sp>
        </p:grpSp>
      </p:grpSp>
      <p:sp>
        <p:nvSpPr>
          <p:cNvPr id="104" name="Content Placeholder 2"/>
          <p:cNvSpPr txBox="1">
            <a:spLocks/>
          </p:cNvSpPr>
          <p:nvPr/>
        </p:nvSpPr>
        <p:spPr>
          <a:xfrm>
            <a:off x="4449096" y="4195920"/>
            <a:ext cx="3490686" cy="457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 Algoritma </a:t>
            </a:r>
          </a:p>
        </p:txBody>
      </p:sp>
      <p:cxnSp>
        <p:nvCxnSpPr>
          <p:cNvPr id="106" name="Shape 105"/>
          <p:cNvCxnSpPr>
            <a:endCxn id="95" idx="2"/>
          </p:cNvCxnSpPr>
          <p:nvPr/>
        </p:nvCxnSpPr>
        <p:spPr>
          <a:xfrm rot="10800000">
            <a:off x="1485900" y="3962400"/>
            <a:ext cx="495300" cy="870156"/>
          </a:xfrm>
          <a:prstGeom prst="bentConnector2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4" name="Content Placeholder 2"/>
          <p:cNvSpPr txBox="1">
            <a:spLocks/>
          </p:cNvSpPr>
          <p:nvPr/>
        </p:nvSpPr>
        <p:spPr>
          <a:xfrm>
            <a:off x="1981200" y="4542504"/>
            <a:ext cx="1143000" cy="533400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	</a:t>
            </a:r>
          </a:p>
          <a:p>
            <a:pPr marL="342900" lvl="0" indent="-342900"/>
            <a:r>
              <a:rPr lang="en-US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head</a:t>
            </a:r>
            <a:endParaRPr lang="en-US" b="1" dirty="0">
              <a:solidFill>
                <a:srgbClr val="FF0000"/>
              </a:solidFill>
              <a:latin typeface="Courier New" pitchFamily="49" charset="0"/>
              <a:cs typeface="Courier New" pitchFamily="49" charset="0"/>
            </a:endParaRPr>
          </a:p>
        </p:txBody>
      </p:sp>
      <p:cxnSp>
        <p:nvCxnSpPr>
          <p:cNvPr id="34" name="Straight Arrow Connector 33"/>
          <p:cNvCxnSpPr/>
          <p:nvPr/>
        </p:nvCxnSpPr>
        <p:spPr>
          <a:xfrm>
            <a:off x="2590800" y="3657600"/>
            <a:ext cx="533400" cy="1588"/>
          </a:xfrm>
          <a:prstGeom prst="straightConnector1">
            <a:avLst/>
          </a:prstGeom>
          <a:ln w="25400">
            <a:solidFill>
              <a:schemeClr val="accent6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Content Placeholder 2"/>
          <p:cNvSpPr txBox="1">
            <a:spLocks/>
          </p:cNvSpPr>
          <p:nvPr/>
        </p:nvSpPr>
        <p:spPr>
          <a:xfrm>
            <a:off x="4449096" y="4648200"/>
            <a:ext cx="3124200" cy="1219200"/>
          </a:xfrm>
          <a:prstGeom prst="rect">
            <a:avLst/>
          </a:prstGeom>
          <a:ln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dirty="0" smtClean="0">
                <a:solidFill>
                  <a:schemeClr val="tx2">
                    <a:lumMod val="40000"/>
                    <a:lumOff val="60000"/>
                  </a:schemeClr>
                </a:solidFill>
                <a:latin typeface="Courier New" pitchFamily="49" charset="0"/>
                <a:cs typeface="Courier New" pitchFamily="49" charset="0"/>
              </a:rPr>
              <a:t>temp = new </a:t>
            </a:r>
            <a:r>
              <a:rPr lang="id-ID" b="1" dirty="0" smtClean="0">
                <a:solidFill>
                  <a:schemeClr val="tx2">
                    <a:lumMod val="40000"/>
                    <a:lumOff val="60000"/>
                  </a:schemeClr>
                </a:solidFill>
                <a:latin typeface="Courier New" pitchFamily="49" charset="0"/>
                <a:cs typeface="Courier New" pitchFamily="49" charset="0"/>
              </a:rPr>
              <a:t>queue</a:t>
            </a:r>
            <a:r>
              <a:rPr lang="en-US" b="1" dirty="0" smtClean="0">
                <a:solidFill>
                  <a:schemeClr val="tx2">
                    <a:lumMod val="40000"/>
                    <a:lumOff val="60000"/>
                  </a:schemeClr>
                </a:solidFill>
                <a:latin typeface="Courier New" pitchFamily="49" charset="0"/>
                <a:cs typeface="Courier New" pitchFamily="49" charset="0"/>
              </a:rPr>
              <a:t>;</a:t>
            </a:r>
            <a:endParaRPr lang="en-US" b="1" dirty="0" smtClean="0">
              <a:solidFill>
                <a:schemeClr val="tx2">
                  <a:lumMod val="40000"/>
                  <a:lumOff val="60000"/>
                </a:schemeClr>
              </a:solidFill>
              <a:latin typeface="Courier New" pitchFamily="49" charset="0"/>
              <a:cs typeface="Courier New" pitchFamily="49" charset="0"/>
            </a:endParaRPr>
          </a:p>
          <a:p>
            <a:pPr lvl="0"/>
            <a: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urier New" pitchFamily="49" charset="0"/>
                <a:cs typeface="Courier New" pitchFamily="49" charset="0"/>
              </a:rPr>
              <a:t> temp-&gt;data = info ;</a:t>
            </a:r>
          </a:p>
          <a:p>
            <a:pPr lvl="0"/>
            <a: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dirty="0" smtClean="0">
                <a:solidFill>
                  <a:schemeClr val="tx2">
                    <a:lumMod val="40000"/>
                    <a:lumOff val="60000"/>
                  </a:schemeClr>
                </a:solidFill>
                <a:latin typeface="Courier New" pitchFamily="49" charset="0"/>
                <a:cs typeface="Courier New" pitchFamily="49" charset="0"/>
              </a:rPr>
              <a:t>temp-</a:t>
            </a:r>
            <a:r>
              <a:rPr lang="en-US" b="1" dirty="0" smtClean="0">
                <a:solidFill>
                  <a:schemeClr val="tx2">
                    <a:lumMod val="40000"/>
                    <a:lumOff val="60000"/>
                  </a:schemeClr>
                </a:solidFill>
                <a:latin typeface="Courier New" pitchFamily="49" charset="0"/>
                <a:cs typeface="Courier New" pitchFamily="49" charset="0"/>
              </a:rPr>
              <a:t>&gt;</a:t>
            </a:r>
            <a:r>
              <a:rPr lang="id-ID" b="1" dirty="0" smtClean="0">
                <a:solidFill>
                  <a:schemeClr val="tx2">
                    <a:lumMod val="40000"/>
                    <a:lumOff val="60000"/>
                  </a:schemeClr>
                </a:solidFill>
                <a:latin typeface="Courier New" pitchFamily="49" charset="0"/>
                <a:cs typeface="Courier New" pitchFamily="49" charset="0"/>
              </a:rPr>
              <a:t>next</a:t>
            </a:r>
            <a:r>
              <a:rPr lang="en-US" b="1" dirty="0" smtClean="0">
                <a:solidFill>
                  <a:schemeClr val="tx2">
                    <a:lumMod val="40000"/>
                    <a:lumOff val="60000"/>
                  </a:schemeClr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dirty="0" smtClean="0">
                <a:solidFill>
                  <a:schemeClr val="tx2">
                    <a:lumMod val="40000"/>
                    <a:lumOff val="60000"/>
                  </a:schemeClr>
                </a:solidFill>
                <a:latin typeface="Courier New" pitchFamily="49" charset="0"/>
                <a:cs typeface="Courier New" pitchFamily="49" charset="0"/>
              </a:rPr>
              <a:t>= head;</a:t>
            </a:r>
          </a:p>
          <a:p>
            <a:pPr lvl="0"/>
            <a: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head = </a:t>
            </a:r>
            <a:r>
              <a:rPr lang="id-ID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next</a:t>
            </a:r>
            <a:r>
              <a:rPr lang="en-US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;</a:t>
            </a:r>
            <a:endParaRPr lang="en-US" b="1" dirty="0" smtClean="0">
              <a:solidFill>
                <a:srgbClr val="FF0000"/>
              </a:solidFill>
              <a:latin typeface="Courier New" pitchFamily="49" charset="0"/>
              <a:cs typeface="Courier New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Title 1"/>
          <p:cNvSpPr txBox="1">
            <a:spLocks/>
          </p:cNvSpPr>
          <p:nvPr/>
        </p:nvSpPr>
        <p:spPr>
          <a:xfrm>
            <a:off x="457200" y="762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MENAMBAH </a:t>
            </a: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DATA</a:t>
            </a:r>
            <a:endParaRPr kumimoji="0" lang="en-US" sz="36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77" name="Content Placeholder 2"/>
          <p:cNvSpPr txBox="1">
            <a:spLocks/>
          </p:cNvSpPr>
          <p:nvPr/>
        </p:nvSpPr>
        <p:spPr>
          <a:xfrm>
            <a:off x="4495800" y="4648200"/>
            <a:ext cx="2895600" cy="1219200"/>
          </a:xfrm>
          <a:prstGeom prst="rect">
            <a:avLst/>
          </a:prstGeom>
          <a:ln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urier New" pitchFamily="49" charset="0"/>
                <a:cs typeface="Courier New" pitchFamily="49" charset="0"/>
              </a:rPr>
              <a:t>temp = new </a:t>
            </a:r>
            <a:r>
              <a:rPr lang="id-ID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urier New" pitchFamily="49" charset="0"/>
                <a:cs typeface="Courier New" pitchFamily="49" charset="0"/>
              </a:rPr>
              <a:t>queue</a:t>
            </a:r>
            <a:r>
              <a:rPr lang="en-US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urier New" pitchFamily="49" charset="0"/>
                <a:cs typeface="Courier New" pitchFamily="49" charset="0"/>
              </a:rPr>
              <a:t>;</a:t>
            </a:r>
            <a:endParaRPr lang="en-US" b="1" dirty="0" smtClean="0">
              <a:solidFill>
                <a:schemeClr val="tx2">
                  <a:lumMod val="60000"/>
                  <a:lumOff val="40000"/>
                </a:schemeClr>
              </a:solidFill>
              <a:latin typeface="Courier New" pitchFamily="49" charset="0"/>
              <a:cs typeface="Courier New" pitchFamily="49" charset="0"/>
            </a:endParaRPr>
          </a:p>
          <a:p>
            <a:pPr lvl="0"/>
            <a: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temp-&gt;data = info;</a:t>
            </a:r>
          </a:p>
          <a:p>
            <a:pPr lvl="0"/>
            <a: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urier New" pitchFamily="49" charset="0"/>
                <a:cs typeface="Courier New" pitchFamily="49" charset="0"/>
              </a:rPr>
              <a:t> temp-</a:t>
            </a:r>
            <a: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urier New" pitchFamily="49" charset="0"/>
                <a:cs typeface="Courier New" pitchFamily="49" charset="0"/>
              </a:rPr>
              <a:t>&gt;</a:t>
            </a:r>
            <a:r>
              <a:rPr lang="id-ID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urier New" pitchFamily="49" charset="0"/>
                <a:cs typeface="Courier New" pitchFamily="49" charset="0"/>
              </a:rPr>
              <a:t>next</a:t>
            </a:r>
            <a: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urier New" pitchFamily="49" charset="0"/>
                <a:cs typeface="Courier New" pitchFamily="49" charset="0"/>
              </a:rPr>
              <a:t>= head;</a:t>
            </a:r>
          </a:p>
          <a:p>
            <a:pPr lvl="0"/>
            <a: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urier New" pitchFamily="49" charset="0"/>
                <a:cs typeface="Courier New" pitchFamily="49" charset="0"/>
              </a:rPr>
              <a:t> head = </a:t>
            </a:r>
            <a:r>
              <a:rPr lang="id-ID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urier New" pitchFamily="49" charset="0"/>
                <a:cs typeface="Courier New" pitchFamily="49" charset="0"/>
              </a:rPr>
              <a:t>next</a:t>
            </a:r>
            <a: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ourier New" pitchFamily="49" charset="0"/>
                <a:cs typeface="Courier New" pitchFamily="49" charset="0"/>
              </a:rPr>
              <a:t>;</a:t>
            </a:r>
            <a:endParaRPr lang="en-US" dirty="0" smtClean="0">
              <a:solidFill>
                <a:schemeClr val="tx2">
                  <a:lumMod val="60000"/>
                  <a:lumOff val="40000"/>
                </a:schemeClr>
              </a:solidFill>
              <a:latin typeface="Courier New" pitchFamily="49" charset="0"/>
              <a:cs typeface="Courier New" pitchFamily="49" charset="0"/>
            </a:endParaRPr>
          </a:p>
        </p:txBody>
      </p:sp>
      <p:grpSp>
        <p:nvGrpSpPr>
          <p:cNvPr id="5" name="Group 115"/>
          <p:cNvGrpSpPr/>
          <p:nvPr/>
        </p:nvGrpSpPr>
        <p:grpSpPr>
          <a:xfrm>
            <a:off x="990600" y="3352800"/>
            <a:ext cx="1600200" cy="609600"/>
            <a:chOff x="990600" y="3352800"/>
            <a:chExt cx="1600200" cy="609600"/>
          </a:xfrm>
        </p:grpSpPr>
        <p:sp>
          <p:nvSpPr>
            <p:cNvPr id="92" name="Rectangle 15"/>
            <p:cNvSpPr>
              <a:spLocks noChangeArrowheads="1"/>
            </p:cNvSpPr>
            <p:nvPr/>
          </p:nvSpPr>
          <p:spPr bwMode="auto">
            <a:xfrm>
              <a:off x="1981200" y="3352800"/>
              <a:ext cx="609600" cy="609600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6" name="Group 36"/>
            <p:cNvGrpSpPr>
              <a:grpSpLocks/>
            </p:cNvGrpSpPr>
            <p:nvPr/>
          </p:nvGrpSpPr>
          <p:grpSpPr bwMode="auto">
            <a:xfrm>
              <a:off x="990600" y="3352800"/>
              <a:ext cx="990600" cy="609600"/>
              <a:chOff x="1728" y="2880"/>
              <a:chExt cx="384" cy="384"/>
            </a:xfrm>
            <a:solidFill>
              <a:srgbClr val="FFC000"/>
            </a:solidFill>
          </p:grpSpPr>
          <p:sp>
            <p:nvSpPr>
              <p:cNvPr id="95" name="Rectangle 14"/>
              <p:cNvSpPr>
                <a:spLocks noChangeArrowheads="1"/>
              </p:cNvSpPr>
              <p:nvPr/>
            </p:nvSpPr>
            <p:spPr bwMode="auto">
              <a:xfrm>
                <a:off x="1728" y="2880"/>
                <a:ext cx="384" cy="384"/>
              </a:xfrm>
              <a:prstGeom prst="rect">
                <a:avLst/>
              </a:prstGeom>
              <a:grp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6" name="Text Box 23"/>
              <p:cNvSpPr txBox="1">
                <a:spLocks noChangeArrowheads="1"/>
              </p:cNvSpPr>
              <p:nvPr/>
            </p:nvSpPr>
            <p:spPr bwMode="auto">
              <a:xfrm>
                <a:off x="1816" y="2966"/>
                <a:ext cx="219" cy="233"/>
              </a:xfrm>
              <a:prstGeom prst="rect">
                <a:avLst/>
              </a:prstGeom>
              <a:grp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algn="ctr"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zh-CN" b="0" smtClean="0">
                    <a:solidFill>
                      <a:schemeClr val="bg1"/>
                    </a:solidFill>
                    <a:latin typeface="Tahoma" pitchFamily="34" charset="0"/>
                    <a:ea typeface="宋体" pitchFamily="2" charset="-122"/>
                  </a:rPr>
                  <a:t>155</a:t>
                </a:r>
                <a:endParaRPr lang="en-US" altLang="zh-CN" b="0">
                  <a:solidFill>
                    <a:schemeClr val="bg1"/>
                  </a:solidFill>
                  <a:latin typeface="Tahoma" pitchFamily="34" charset="0"/>
                  <a:ea typeface="宋体" pitchFamily="2" charset="-122"/>
                </a:endParaRPr>
              </a:p>
            </p:txBody>
          </p:sp>
        </p:grpSp>
      </p:grpSp>
      <p:sp>
        <p:nvSpPr>
          <p:cNvPr id="104" name="Content Placeholder 2"/>
          <p:cNvSpPr txBox="1">
            <a:spLocks/>
          </p:cNvSpPr>
          <p:nvPr/>
        </p:nvSpPr>
        <p:spPr>
          <a:xfrm>
            <a:off x="4449096" y="4195920"/>
            <a:ext cx="3490686" cy="457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 Algoritma </a:t>
            </a:r>
          </a:p>
        </p:txBody>
      </p:sp>
      <p:sp>
        <p:nvSpPr>
          <p:cNvPr id="27" name="Rectangle 15"/>
          <p:cNvSpPr>
            <a:spLocks noChangeArrowheads="1"/>
          </p:cNvSpPr>
          <p:nvPr/>
        </p:nvSpPr>
        <p:spPr bwMode="auto">
          <a:xfrm>
            <a:off x="132732" y="3352800"/>
            <a:ext cx="609600" cy="609600"/>
          </a:xfrm>
          <a:prstGeom prst="rect">
            <a:avLst/>
          </a:prstGeom>
          <a:solidFill>
            <a:schemeClr val="accent6">
              <a:lumMod val="75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cxnSp>
        <p:nvCxnSpPr>
          <p:cNvPr id="28" name="Straight Arrow Connector 27"/>
          <p:cNvCxnSpPr>
            <a:stCxn id="27" idx="3"/>
            <a:endCxn id="95" idx="1"/>
          </p:cNvCxnSpPr>
          <p:nvPr/>
        </p:nvCxnSpPr>
        <p:spPr>
          <a:xfrm>
            <a:off x="742332" y="3657600"/>
            <a:ext cx="248268" cy="1588"/>
          </a:xfrm>
          <a:prstGeom prst="straightConnector1">
            <a:avLst/>
          </a:prstGeom>
          <a:ln w="25400">
            <a:solidFill>
              <a:schemeClr val="accent6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 Box 29"/>
          <p:cNvSpPr txBox="1">
            <a:spLocks noChangeArrowheads="1"/>
          </p:cNvSpPr>
          <p:nvPr/>
        </p:nvSpPr>
        <p:spPr bwMode="auto">
          <a:xfrm>
            <a:off x="147480" y="3424535"/>
            <a:ext cx="50958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CN" sz="2400" b="1" smtClean="0">
                <a:latin typeface="Tahoma" pitchFamily="34" charset="0"/>
                <a:ea typeface="宋体" pitchFamily="2" charset="-122"/>
                <a:sym typeface="Symbol" pitchFamily="18" charset="2"/>
              </a:rPr>
              <a:t>H</a:t>
            </a:r>
            <a:endParaRPr lang="zh-CN" altLang="en-US" sz="2400" b="1">
              <a:latin typeface="Tahoma" pitchFamily="34" charset="0"/>
              <a:ea typeface="宋体" pitchFamily="2" charset="-122"/>
            </a:endParaRPr>
          </a:p>
        </p:txBody>
      </p:sp>
      <p:sp>
        <p:nvSpPr>
          <p:cNvPr id="34" name="Left Brace 33"/>
          <p:cNvSpPr/>
          <p:nvPr/>
        </p:nvSpPr>
        <p:spPr>
          <a:xfrm>
            <a:off x="7283244" y="4557252"/>
            <a:ext cx="1022556" cy="1081548"/>
          </a:xfrm>
          <a:prstGeom prst="leftBrace">
            <a:avLst>
              <a:gd name="adj1" fmla="val 201"/>
              <a:gd name="adj2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Content Placeholder 2"/>
          <p:cNvSpPr txBox="1">
            <a:spLocks/>
          </p:cNvSpPr>
          <p:nvPr/>
        </p:nvSpPr>
        <p:spPr>
          <a:xfrm>
            <a:off x="8121444" y="4375356"/>
            <a:ext cx="914400" cy="1172496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 smtClean="0">
                <a:ln>
                  <a:noFill/>
                </a:ln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	</a:t>
            </a:r>
          </a:p>
          <a:p>
            <a:pPr marL="342900" lvl="0" indent="-342900"/>
            <a:r>
              <a:rPr lang="en-US" sz="2400" b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155</a:t>
            </a:r>
          </a:p>
          <a:p>
            <a:pPr marL="342900" lvl="0" indent="-342900"/>
            <a:r>
              <a:rPr lang="en-US" sz="2400" b="1" smtClean="0">
                <a:latin typeface="Courier New" pitchFamily="49" charset="0"/>
                <a:cs typeface="Courier New" pitchFamily="49" charset="0"/>
              </a:rPr>
              <a:t>10</a:t>
            </a:r>
          </a:p>
          <a:p>
            <a:pPr marL="342900" lvl="0" indent="-342900"/>
            <a:r>
              <a:rPr lang="en-US" sz="2400" b="1" smtClean="0">
                <a:latin typeface="Courier New" pitchFamily="49" charset="0"/>
                <a:cs typeface="Courier New" pitchFamily="49" charset="0"/>
              </a:rPr>
              <a:t>25</a:t>
            </a:r>
            <a:endParaRPr lang="en-US" sz="2400" b="1">
              <a:latin typeface="Courier New" pitchFamily="49" charset="0"/>
              <a:cs typeface="Courier New" pitchFamily="49" charset="0"/>
            </a:endParaRPr>
          </a:p>
        </p:txBody>
      </p:sp>
      <p:cxnSp>
        <p:nvCxnSpPr>
          <p:cNvPr id="15" name="Shape 105"/>
          <p:cNvCxnSpPr/>
          <p:nvPr/>
        </p:nvCxnSpPr>
        <p:spPr>
          <a:xfrm rot="10800000">
            <a:off x="1485900" y="3962400"/>
            <a:ext cx="495300" cy="870156"/>
          </a:xfrm>
          <a:prstGeom prst="bentConnector2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Content Placeholder 2"/>
          <p:cNvSpPr txBox="1">
            <a:spLocks/>
          </p:cNvSpPr>
          <p:nvPr/>
        </p:nvSpPr>
        <p:spPr>
          <a:xfrm>
            <a:off x="1981200" y="4542504"/>
            <a:ext cx="1143000" cy="533400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Courier New" pitchFamily="49" charset="0"/>
              </a:rPr>
              <a:t>	</a:t>
            </a:r>
          </a:p>
          <a:p>
            <a:pPr marL="342900" lvl="0" indent="-342900"/>
            <a:r>
              <a:rPr lang="en-US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head</a:t>
            </a:r>
            <a:endParaRPr lang="en-US" b="1" dirty="0">
              <a:solidFill>
                <a:srgbClr val="FF0000"/>
              </a:solidFill>
              <a:latin typeface="Courier New" pitchFamily="49" charset="0"/>
              <a:cs typeface="Courier New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678</TotalTime>
  <Words>631</Words>
  <Application>Microsoft Office PowerPoint</Application>
  <PresentationFormat>On-screen Show (4:3)</PresentationFormat>
  <Paragraphs>233</Paragraphs>
  <Slides>18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Office Theme</vt:lpstr>
      <vt:lpstr>SINGLE LINKED LIST QUEUE</vt:lpstr>
      <vt:lpstr>OPERASI DASAR QUEUE</vt:lpstr>
      <vt:lpstr>OPERASI DASAR QUEUE</vt:lpstr>
      <vt:lpstr>OPERASI DASAR QUEUE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STT_POMOSDA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PAK-PHUDAIL</dc:creator>
  <cp:lastModifiedBy>asus</cp:lastModifiedBy>
  <cp:revision>66</cp:revision>
  <dcterms:created xsi:type="dcterms:W3CDTF">2010-05-21T21:12:52Z</dcterms:created>
  <dcterms:modified xsi:type="dcterms:W3CDTF">2013-05-29T04:48:39Z</dcterms:modified>
</cp:coreProperties>
</file>